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90" r:id="rId32"/>
    <p:sldId id="288" r:id="rId3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ECFF"/>
    <a:srgbClr val="006600"/>
    <a:srgbClr val="3333CC"/>
    <a:srgbClr val="CCFFFF"/>
    <a:srgbClr val="003300"/>
    <a:srgbClr val="CC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BA913484-EEB7-43CE-8B81-1676A9AA656F}" type="slidenum">
              <a:rPr lang="it-IT" altLang="it-IT"/>
              <a:pPr/>
              <a:t>‹N›</a:t>
            </a:fld>
            <a:endParaRPr lang="it-IT" altLang="it-IT"/>
          </a:p>
        </p:txBody>
      </p:sp>
    </p:spTree>
    <p:extLst>
      <p:ext uri="{BB962C8B-B14F-4D97-AF65-F5344CB8AC3E}">
        <p14:creationId xmlns:p14="http://schemas.microsoft.com/office/powerpoint/2010/main" val="319975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817E6415-CC39-4D9F-89A8-2E9C4041F24C}" type="slidenum">
              <a:rPr lang="it-IT" altLang="it-IT"/>
              <a:pPr/>
              <a:t>‹N›</a:t>
            </a:fld>
            <a:endParaRPr lang="it-IT" altLang="it-IT"/>
          </a:p>
        </p:txBody>
      </p:sp>
    </p:spTree>
    <p:extLst>
      <p:ext uri="{BB962C8B-B14F-4D97-AF65-F5344CB8AC3E}">
        <p14:creationId xmlns:p14="http://schemas.microsoft.com/office/powerpoint/2010/main" val="5214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3FD7044B-A6C8-4F4A-9D97-D969EED35E94}" type="slidenum">
              <a:rPr lang="it-IT" altLang="it-IT"/>
              <a:pPr/>
              <a:t>‹N›</a:t>
            </a:fld>
            <a:endParaRPr lang="it-IT" altLang="it-IT"/>
          </a:p>
        </p:txBody>
      </p:sp>
    </p:spTree>
    <p:extLst>
      <p:ext uri="{BB962C8B-B14F-4D97-AF65-F5344CB8AC3E}">
        <p14:creationId xmlns:p14="http://schemas.microsoft.com/office/powerpoint/2010/main" val="408562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F39925E5-E191-4CA9-AA52-C2E157F75381}" type="slidenum">
              <a:rPr lang="it-IT" altLang="it-IT"/>
              <a:pPr/>
              <a:t>‹N›</a:t>
            </a:fld>
            <a:endParaRPr lang="it-IT" altLang="it-IT"/>
          </a:p>
        </p:txBody>
      </p:sp>
    </p:spTree>
    <p:extLst>
      <p:ext uri="{BB962C8B-B14F-4D97-AF65-F5344CB8AC3E}">
        <p14:creationId xmlns:p14="http://schemas.microsoft.com/office/powerpoint/2010/main" val="158322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90820DEB-8BDC-4FB4-88F8-616C35BCA311}" type="slidenum">
              <a:rPr lang="it-IT" altLang="it-IT"/>
              <a:pPr/>
              <a:t>‹N›</a:t>
            </a:fld>
            <a:endParaRPr lang="it-IT" altLang="it-IT"/>
          </a:p>
        </p:txBody>
      </p:sp>
    </p:spTree>
    <p:extLst>
      <p:ext uri="{BB962C8B-B14F-4D97-AF65-F5344CB8AC3E}">
        <p14:creationId xmlns:p14="http://schemas.microsoft.com/office/powerpoint/2010/main" val="414849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F99652DB-6D43-42BF-B160-CBA245ABB36E}" type="slidenum">
              <a:rPr lang="it-IT" altLang="it-IT"/>
              <a:pPr/>
              <a:t>‹N›</a:t>
            </a:fld>
            <a:endParaRPr lang="it-IT" altLang="it-IT"/>
          </a:p>
        </p:txBody>
      </p:sp>
    </p:spTree>
    <p:extLst>
      <p:ext uri="{BB962C8B-B14F-4D97-AF65-F5344CB8AC3E}">
        <p14:creationId xmlns:p14="http://schemas.microsoft.com/office/powerpoint/2010/main" val="406897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fld id="{1F19BB5F-CB56-4328-97A4-8618401BDC67}" type="slidenum">
              <a:rPr lang="it-IT" altLang="it-IT"/>
              <a:pPr/>
              <a:t>‹N›</a:t>
            </a:fld>
            <a:endParaRPr lang="it-IT" altLang="it-IT"/>
          </a:p>
        </p:txBody>
      </p:sp>
    </p:spTree>
    <p:extLst>
      <p:ext uri="{BB962C8B-B14F-4D97-AF65-F5344CB8AC3E}">
        <p14:creationId xmlns:p14="http://schemas.microsoft.com/office/powerpoint/2010/main" val="307166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C6CA1DE1-2344-4045-A33B-F5E5C56F5E00}" type="slidenum">
              <a:rPr lang="it-IT" altLang="it-IT"/>
              <a:pPr/>
              <a:t>‹N›</a:t>
            </a:fld>
            <a:endParaRPr lang="it-IT" altLang="it-IT"/>
          </a:p>
        </p:txBody>
      </p:sp>
    </p:spTree>
    <p:extLst>
      <p:ext uri="{BB962C8B-B14F-4D97-AF65-F5344CB8AC3E}">
        <p14:creationId xmlns:p14="http://schemas.microsoft.com/office/powerpoint/2010/main" val="384223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166B13EB-5913-4C60-BEF4-07F857B210F8}" type="slidenum">
              <a:rPr lang="it-IT" altLang="it-IT"/>
              <a:pPr/>
              <a:t>‹N›</a:t>
            </a:fld>
            <a:endParaRPr lang="it-IT" altLang="it-IT"/>
          </a:p>
        </p:txBody>
      </p:sp>
    </p:spTree>
    <p:extLst>
      <p:ext uri="{BB962C8B-B14F-4D97-AF65-F5344CB8AC3E}">
        <p14:creationId xmlns:p14="http://schemas.microsoft.com/office/powerpoint/2010/main" val="312822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60591AF6-F03E-4F40-B14B-8551FD24FD63}" type="slidenum">
              <a:rPr lang="it-IT" altLang="it-IT"/>
              <a:pPr/>
              <a:t>‹N›</a:t>
            </a:fld>
            <a:endParaRPr lang="it-IT" altLang="it-IT"/>
          </a:p>
        </p:txBody>
      </p:sp>
    </p:spTree>
    <p:extLst>
      <p:ext uri="{BB962C8B-B14F-4D97-AF65-F5344CB8AC3E}">
        <p14:creationId xmlns:p14="http://schemas.microsoft.com/office/powerpoint/2010/main" val="174182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A08C263A-77E9-4BAB-BB67-9A6C520E7D64}" type="slidenum">
              <a:rPr lang="it-IT" altLang="it-IT"/>
              <a:pPr/>
              <a:t>‹N›</a:t>
            </a:fld>
            <a:endParaRPr lang="it-IT" altLang="it-IT"/>
          </a:p>
        </p:txBody>
      </p:sp>
    </p:spTree>
    <p:extLst>
      <p:ext uri="{BB962C8B-B14F-4D97-AF65-F5344CB8AC3E}">
        <p14:creationId xmlns:p14="http://schemas.microsoft.com/office/powerpoint/2010/main" val="68613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tx1"/>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46B4DC7-16A6-4781-B82F-6C8BC2AEFD6B}"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erdono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p:cNvSpPr txBox="1">
            <a:spLocks noChangeArrowheads="1"/>
          </p:cNvSpPr>
          <p:nvPr/>
        </p:nvSpPr>
        <p:spPr bwMode="auto">
          <a:xfrm>
            <a:off x="4788024" y="1628800"/>
            <a:ext cx="4067175" cy="2835275"/>
          </a:xfrm>
          <a:prstGeom prst="rect">
            <a:avLst/>
          </a:prstGeom>
          <a:noFill/>
          <a:ln>
            <a:noFill/>
          </a:ln>
          <a:effectLst>
            <a:outerShdw dist="35921" dir="2700000" algn="ctr" rotWithShape="0">
              <a:srgbClr val="66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defRPr/>
            </a:pPr>
            <a:r>
              <a:rPr lang="it-IT" sz="6000" dirty="0">
                <a:ln w="19050">
                  <a:solidFill>
                    <a:schemeClr val="accent3"/>
                  </a:solidFill>
                </a:ln>
                <a:solidFill>
                  <a:srgbClr val="7030A0"/>
                </a:solidFill>
                <a:latin typeface="Disney Print" pitchFamily="2" charset="0"/>
                <a:cs typeface="Arial" charset="0"/>
              </a:rPr>
              <a:t>Il Sacramento</a:t>
            </a:r>
          </a:p>
          <a:p>
            <a:pPr algn="ctr">
              <a:defRPr/>
            </a:pPr>
            <a:r>
              <a:rPr lang="it-IT" sz="6000" dirty="0">
                <a:ln w="19050">
                  <a:solidFill>
                    <a:schemeClr val="accent3"/>
                  </a:solidFill>
                </a:ln>
                <a:solidFill>
                  <a:srgbClr val="7030A0"/>
                </a:solidFill>
                <a:latin typeface="Disney Print" pitchFamily="2" charset="0"/>
                <a:cs typeface="Arial" charset="0"/>
              </a:rPr>
              <a:t>della</a:t>
            </a:r>
          </a:p>
          <a:p>
            <a:pPr algn="ctr">
              <a:defRPr/>
            </a:pPr>
            <a:r>
              <a:rPr lang="it-IT" sz="6000" dirty="0">
                <a:ln w="19050">
                  <a:solidFill>
                    <a:schemeClr val="accent3"/>
                  </a:solidFill>
                </a:ln>
                <a:solidFill>
                  <a:srgbClr val="7030A0"/>
                </a:solidFill>
                <a:latin typeface="Disney Print" pitchFamily="2" charset="0"/>
                <a:cs typeface="Arial" charset="0"/>
              </a:rPr>
              <a:t>penitenza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1267"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Com’è chiamato questo sacramento? </a:t>
            </a:r>
          </a:p>
        </p:txBody>
      </p:sp>
      <p:sp>
        <p:nvSpPr>
          <p:cNvPr id="12292" name="Text Box 4"/>
          <p:cNvSpPr txBox="1">
            <a:spLocks noChangeArrowheads="1"/>
          </p:cNvSpPr>
          <p:nvPr/>
        </p:nvSpPr>
        <p:spPr bwMode="auto">
          <a:xfrm>
            <a:off x="2987675" y="3068638"/>
            <a:ext cx="5834063" cy="2697162"/>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6000" b="1">
                <a:latin typeface="Disney Print" panose="00000400000000000000" pitchFamily="2" charset="0"/>
              </a:rPr>
              <a:t>perché dona al peccatore l'amore di Dio che riconcilia </a:t>
            </a:r>
          </a:p>
        </p:txBody>
      </p:sp>
      <p:grpSp>
        <p:nvGrpSpPr>
          <p:cNvPr id="12297" name="Group 9"/>
          <p:cNvGrpSpPr>
            <a:grpSpLocks/>
          </p:cNvGrpSpPr>
          <p:nvPr/>
        </p:nvGrpSpPr>
        <p:grpSpPr bwMode="auto">
          <a:xfrm>
            <a:off x="215900" y="1989138"/>
            <a:ext cx="8964613" cy="3744912"/>
            <a:chOff x="0" y="890"/>
            <a:chExt cx="5647" cy="2359"/>
          </a:xfrm>
        </p:grpSpPr>
        <p:sp>
          <p:nvSpPr>
            <p:cNvPr id="11270" name="Text Box 6"/>
            <p:cNvSpPr txBox="1">
              <a:spLocks noChangeArrowheads="1"/>
            </p:cNvSpPr>
            <p:nvPr/>
          </p:nvSpPr>
          <p:spPr bwMode="auto">
            <a:xfrm>
              <a:off x="0" y="890"/>
              <a:ext cx="5647" cy="48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4400" b="1">
                  <a:solidFill>
                    <a:srgbClr val="0000FF"/>
                  </a:solidFill>
                  <a:latin typeface="Disney Print" panose="00000400000000000000" pitchFamily="2" charset="0"/>
                </a:rPr>
                <a:t>SACRAMENTO DELLA RICONCILIAZIONE</a:t>
              </a:r>
            </a:p>
          </p:txBody>
        </p:sp>
        <p:pic>
          <p:nvPicPr>
            <p:cNvPr id="11271" name="Picture 8" descr="pro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 y="1344"/>
              <a:ext cx="1338" cy="1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par>
                          <p:cTn id="8" fill="hold" nodeType="afterGroup">
                            <p:stCondLst>
                              <p:cond delay="2000"/>
                            </p:stCondLst>
                            <p:childTnLst>
                              <p:par>
                                <p:cTn id="9" presetID="49" presetClass="entr" presetSubtype="0" decel="100000" fill="hold" nodeType="afterEffect">
                                  <p:stCondLst>
                                    <p:cond delay="0"/>
                                  </p:stCondLst>
                                  <p:childTnLst>
                                    <p:set>
                                      <p:cBhvr>
                                        <p:cTn id="10" dur="1" fill="hold">
                                          <p:stCondLst>
                                            <p:cond delay="0"/>
                                          </p:stCondLst>
                                        </p:cTn>
                                        <p:tgtEl>
                                          <p:spTgt spid="12297"/>
                                        </p:tgtEl>
                                        <p:attrNameLst>
                                          <p:attrName>style.visibility</p:attrName>
                                        </p:attrNameLst>
                                      </p:cBhvr>
                                      <p:to>
                                        <p:strVal val="visible"/>
                                      </p:to>
                                    </p:set>
                                    <p:anim calcmode="lin" valueType="num">
                                      <p:cBhvr>
                                        <p:cTn id="11" dur="1000" fill="hold"/>
                                        <p:tgtEl>
                                          <p:spTgt spid="12297"/>
                                        </p:tgtEl>
                                        <p:attrNameLst>
                                          <p:attrName>ppt_w</p:attrName>
                                        </p:attrNameLst>
                                      </p:cBhvr>
                                      <p:tavLst>
                                        <p:tav tm="0">
                                          <p:val>
                                            <p:fltVal val="0"/>
                                          </p:val>
                                        </p:tav>
                                        <p:tav tm="100000">
                                          <p:val>
                                            <p:strVal val="#ppt_w"/>
                                          </p:val>
                                        </p:tav>
                                      </p:tavLst>
                                    </p:anim>
                                    <p:anim calcmode="lin" valueType="num">
                                      <p:cBhvr>
                                        <p:cTn id="12" dur="1000" fill="hold"/>
                                        <p:tgtEl>
                                          <p:spTgt spid="12297"/>
                                        </p:tgtEl>
                                        <p:attrNameLst>
                                          <p:attrName>ppt_h</p:attrName>
                                        </p:attrNameLst>
                                      </p:cBhvr>
                                      <p:tavLst>
                                        <p:tav tm="0">
                                          <p:val>
                                            <p:fltVal val="0"/>
                                          </p:val>
                                        </p:tav>
                                        <p:tav tm="100000">
                                          <p:val>
                                            <p:strVal val="#ppt_h"/>
                                          </p:val>
                                        </p:tav>
                                      </p:tavLst>
                                    </p:anim>
                                    <p:anim calcmode="lin" valueType="num">
                                      <p:cBhvr>
                                        <p:cTn id="13" dur="1000" fill="hold"/>
                                        <p:tgtEl>
                                          <p:spTgt spid="12297"/>
                                        </p:tgtEl>
                                        <p:attrNameLst>
                                          <p:attrName>style.rotation</p:attrName>
                                        </p:attrNameLst>
                                      </p:cBhvr>
                                      <p:tavLst>
                                        <p:tav tm="0">
                                          <p:val>
                                            <p:fltVal val="360"/>
                                          </p:val>
                                        </p:tav>
                                        <p:tav tm="100000">
                                          <p:val>
                                            <p:fltVal val="0"/>
                                          </p:val>
                                        </p:tav>
                                      </p:tavLst>
                                    </p:anim>
                                    <p:animEffect transition="in" filter="fade">
                                      <p:cBhvr>
                                        <p:cTn id="14" dur="1000"/>
                                        <p:tgtEl>
                                          <p:spTgt spid="12297"/>
                                        </p:tgtEl>
                                      </p:cBhvr>
                                    </p:animEffect>
                                  </p:childTnLst>
                                </p:cTn>
                              </p:par>
                            </p:childTnLst>
                          </p:cTn>
                        </p:par>
                        <p:par>
                          <p:cTn id="15" fill="hold" nodeType="afterGroup">
                            <p:stCondLst>
                              <p:cond delay="3000"/>
                            </p:stCondLst>
                            <p:childTnLst>
                              <p:par>
                                <p:cTn id="16" presetID="47" presetClass="entr" presetSubtype="0" fill="hold" grpId="0" nodeType="afterEffect">
                                  <p:stCondLst>
                                    <p:cond delay="0"/>
                                  </p:stCondLst>
                                  <p:childTnLst>
                                    <p:set>
                                      <p:cBhvr>
                                        <p:cTn id="17" dur="1" fill="hold">
                                          <p:stCondLst>
                                            <p:cond delay="0"/>
                                          </p:stCondLst>
                                        </p:cTn>
                                        <p:tgtEl>
                                          <p:spTgt spid="12292"/>
                                        </p:tgtEl>
                                        <p:attrNameLst>
                                          <p:attrName>style.visibility</p:attrName>
                                        </p:attrNameLst>
                                      </p:cBhvr>
                                      <p:to>
                                        <p:strVal val="visible"/>
                                      </p:to>
                                    </p:set>
                                    <p:animEffect transition="in" filter="fade">
                                      <p:cBhvr>
                                        <p:cTn id="18" dur="1000"/>
                                        <p:tgtEl>
                                          <p:spTgt spid="12292"/>
                                        </p:tgtEl>
                                      </p:cBhvr>
                                    </p:animEffect>
                                    <p:anim calcmode="lin" valueType="num">
                                      <p:cBhvr>
                                        <p:cTn id="19" dur="1000" fill="hold"/>
                                        <p:tgtEl>
                                          <p:spTgt spid="12292"/>
                                        </p:tgtEl>
                                        <p:attrNameLst>
                                          <p:attrName>ppt_x</p:attrName>
                                        </p:attrNameLst>
                                      </p:cBhvr>
                                      <p:tavLst>
                                        <p:tav tm="0">
                                          <p:val>
                                            <p:strVal val="#ppt_x"/>
                                          </p:val>
                                        </p:tav>
                                        <p:tav tm="100000">
                                          <p:val>
                                            <p:strVal val="#ppt_x"/>
                                          </p:val>
                                        </p:tav>
                                      </p:tavLst>
                                    </p:anim>
                                    <p:anim calcmode="lin" valueType="num">
                                      <p:cBhvr>
                                        <p:cTn id="20" dur="1000" fill="hold"/>
                                        <p:tgtEl>
                                          <p:spTgt spid="122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Rectangle 9"/>
          <p:cNvSpPr>
            <a:spLocks noChangeArrowheads="1"/>
          </p:cNvSpPr>
          <p:nvPr/>
        </p:nvSpPr>
        <p:spPr bwMode="auto">
          <a:xfrm>
            <a:off x="0" y="0"/>
            <a:ext cx="9144000" cy="6858000"/>
          </a:xfrm>
          <a:prstGeom prst="rect">
            <a:avLst/>
          </a:prstGeom>
          <a:gradFill rotWithShape="1">
            <a:gsLst>
              <a:gs pos="0">
                <a:srgbClr val="FF0000">
                  <a:alpha val="45000"/>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3315" name="Text Box 3"/>
          <p:cNvSpPr txBox="1">
            <a:spLocks noChangeArrowheads="1"/>
          </p:cNvSpPr>
          <p:nvPr/>
        </p:nvSpPr>
        <p:spPr bwMode="auto">
          <a:xfrm>
            <a:off x="0" y="188913"/>
            <a:ext cx="9144000" cy="149542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it-IT" sz="4600" b="1">
                <a:solidFill>
                  <a:srgbClr val="0000FF"/>
                </a:solidFill>
                <a:latin typeface="Disney Print" panose="00000400000000000000" pitchFamily="2" charset="0"/>
              </a:rPr>
              <a:t>Perché un sacramento della Riconciliazione</a:t>
            </a:r>
          </a:p>
          <a:p>
            <a:pPr algn="ctr" eaLnBrk="1" hangingPunct="1"/>
            <a:r>
              <a:rPr lang="it-IT" altLang="it-IT" sz="4600" b="1">
                <a:solidFill>
                  <a:srgbClr val="0000FF"/>
                </a:solidFill>
                <a:latin typeface="Disney Print" panose="00000400000000000000" pitchFamily="2" charset="0"/>
              </a:rPr>
              <a:t>dopo il Battesimo?</a:t>
            </a:r>
          </a:p>
        </p:txBody>
      </p:sp>
      <p:sp>
        <p:nvSpPr>
          <p:cNvPr id="13316" name="Text Box 4"/>
          <p:cNvSpPr txBox="1">
            <a:spLocks noChangeArrowheads="1"/>
          </p:cNvSpPr>
          <p:nvPr/>
        </p:nvSpPr>
        <p:spPr bwMode="auto">
          <a:xfrm>
            <a:off x="179388" y="1773238"/>
            <a:ext cx="5905500" cy="4956175"/>
          </a:xfrm>
          <a:prstGeom prst="rect">
            <a:avLst/>
          </a:prstGeom>
          <a:noFill/>
          <a:ln>
            <a:noFill/>
          </a:ln>
          <a:effectLst>
            <a:outerShdw dist="35921" dir="2700000" algn="ctr" rotWithShape="0">
              <a:srgbClr val="CCECFF">
                <a:alpha val="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200" b="1">
                <a:solidFill>
                  <a:schemeClr val="tx2"/>
                </a:solidFill>
                <a:latin typeface="Disney Print" panose="00000400000000000000" pitchFamily="2" charset="0"/>
              </a:rPr>
              <a:t>Bisogna rendersi conto della grandezza del dono di Dio, che ci è fatto nei sacramenti dell'iniziazione cristiana, per capire fino a che punto il peccato è cosa non ammessa per colui che si è rivestito di Cristo.</a:t>
            </a:r>
            <a:r>
              <a:rPr lang="it-IT" altLang="it-IT" sz="4200">
                <a:solidFill>
                  <a:schemeClr val="tx2"/>
                </a:solidFill>
                <a:latin typeface="Disney Print" panose="00000400000000000000" pitchFamily="2" charset="0"/>
              </a:rPr>
              <a:t> </a:t>
            </a:r>
          </a:p>
        </p:txBody>
      </p:sp>
      <p:pic>
        <p:nvPicPr>
          <p:cNvPr id="13320" name="Picture 8" descr="ansa_10215834_51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8688" y="1854200"/>
            <a:ext cx="266700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fade">
                                      <p:cBhvr>
                                        <p:cTn id="7" dur="2000"/>
                                        <p:tgtEl>
                                          <p:spTgt spid="13321"/>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13315"/>
                                        </p:tgtEl>
                                        <p:attrNameLst>
                                          <p:attrName>style.visibility</p:attrName>
                                        </p:attrNameLst>
                                      </p:cBhvr>
                                      <p:to>
                                        <p:strVal val="visible"/>
                                      </p:to>
                                    </p:set>
                                    <p:anim calcmode="lin" valueType="num">
                                      <p:cBhvr>
                                        <p:cTn id="11" dur="3000" fill="hold"/>
                                        <p:tgtEl>
                                          <p:spTgt spid="13315"/>
                                        </p:tgtEl>
                                        <p:attrNameLst>
                                          <p:attrName>ppt_w</p:attrName>
                                        </p:attrNameLst>
                                      </p:cBhvr>
                                      <p:tavLst>
                                        <p:tav tm="0">
                                          <p:val>
                                            <p:fltVal val="0"/>
                                          </p:val>
                                        </p:tav>
                                        <p:tav tm="100000">
                                          <p:val>
                                            <p:strVal val="#ppt_w"/>
                                          </p:val>
                                        </p:tav>
                                      </p:tavLst>
                                    </p:anim>
                                    <p:anim calcmode="lin" valueType="num">
                                      <p:cBhvr>
                                        <p:cTn id="12" dur="3000" fill="hold"/>
                                        <p:tgtEl>
                                          <p:spTgt spid="13315"/>
                                        </p:tgtEl>
                                        <p:attrNameLst>
                                          <p:attrName>ppt_h</p:attrName>
                                        </p:attrNameLst>
                                      </p:cBhvr>
                                      <p:tavLst>
                                        <p:tav tm="0">
                                          <p:val>
                                            <p:fltVal val="0"/>
                                          </p:val>
                                        </p:tav>
                                        <p:tav tm="100000">
                                          <p:val>
                                            <p:strVal val="#ppt_h"/>
                                          </p:val>
                                        </p:tav>
                                      </p:tavLst>
                                    </p:anim>
                                  </p:childTnLst>
                                </p:cTn>
                              </p:par>
                            </p:childTnLst>
                          </p:cTn>
                        </p:par>
                        <p:par>
                          <p:cTn id="13" fill="hold" nodeType="afterGroup">
                            <p:stCondLst>
                              <p:cond delay="5000"/>
                            </p:stCondLst>
                            <p:childTnLst>
                              <p:par>
                                <p:cTn id="14" presetID="21" presetClass="entr" presetSubtype="8" fill="hold" nodeType="afterEffect">
                                  <p:stCondLst>
                                    <p:cond delay="0"/>
                                  </p:stCondLst>
                                  <p:childTnLst>
                                    <p:set>
                                      <p:cBhvr>
                                        <p:cTn id="15" dur="1" fill="hold">
                                          <p:stCondLst>
                                            <p:cond delay="0"/>
                                          </p:stCondLst>
                                        </p:cTn>
                                        <p:tgtEl>
                                          <p:spTgt spid="13320"/>
                                        </p:tgtEl>
                                        <p:attrNameLst>
                                          <p:attrName>style.visibility</p:attrName>
                                        </p:attrNameLst>
                                      </p:cBhvr>
                                      <p:to>
                                        <p:strVal val="visible"/>
                                      </p:to>
                                    </p:set>
                                    <p:animEffect transition="in" filter="wheel(8)">
                                      <p:cBhvr>
                                        <p:cTn id="16" dur="2000"/>
                                        <p:tgtEl>
                                          <p:spTgt spid="13320"/>
                                        </p:tgtEl>
                                      </p:cBhvr>
                                    </p:animEffect>
                                  </p:childTnLst>
                                </p:cTn>
                              </p:par>
                            </p:childTnLst>
                          </p:cTn>
                        </p:par>
                        <p:par>
                          <p:cTn id="17" fill="hold" nodeType="afterGroup">
                            <p:stCondLst>
                              <p:cond delay="7000"/>
                            </p:stCondLst>
                            <p:childTnLst>
                              <p:par>
                                <p:cTn id="18" presetID="47" presetClass="entr" presetSubtype="0" fill="hold" grpId="0" nodeType="afterEffect">
                                  <p:stCondLst>
                                    <p:cond delay="0"/>
                                  </p:stCondLst>
                                  <p:childTnLst>
                                    <p:set>
                                      <p:cBhvr>
                                        <p:cTn id="19" dur="1" fill="hold">
                                          <p:stCondLst>
                                            <p:cond delay="0"/>
                                          </p:stCondLst>
                                        </p:cTn>
                                        <p:tgtEl>
                                          <p:spTgt spid="13316"/>
                                        </p:tgtEl>
                                        <p:attrNameLst>
                                          <p:attrName>style.visibility</p:attrName>
                                        </p:attrNameLst>
                                      </p:cBhvr>
                                      <p:to>
                                        <p:strVal val="visible"/>
                                      </p:to>
                                    </p:set>
                                    <p:animEffect transition="in" filter="fade">
                                      <p:cBhvr>
                                        <p:cTn id="20" dur="1000"/>
                                        <p:tgtEl>
                                          <p:spTgt spid="13316"/>
                                        </p:tgtEl>
                                      </p:cBhvr>
                                    </p:animEffect>
                                    <p:anim calcmode="lin" valueType="num">
                                      <p:cBhvr>
                                        <p:cTn id="21" dur="1000" fill="hold"/>
                                        <p:tgtEl>
                                          <p:spTgt spid="13316"/>
                                        </p:tgtEl>
                                        <p:attrNameLst>
                                          <p:attrName>ppt_x</p:attrName>
                                        </p:attrNameLst>
                                      </p:cBhvr>
                                      <p:tavLst>
                                        <p:tav tm="0">
                                          <p:val>
                                            <p:strVal val="#ppt_x"/>
                                          </p:val>
                                        </p:tav>
                                        <p:tav tm="100000">
                                          <p:val>
                                            <p:strVal val="#ppt_x"/>
                                          </p:val>
                                        </p:tav>
                                      </p:tavLst>
                                    </p:anim>
                                    <p:anim calcmode="lin" valueType="num">
                                      <p:cBhvr>
                                        <p:cTn id="22"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p:bldP spid="13315" grpId="0"/>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6858000"/>
          </a:xfrm>
          <a:prstGeom prst="rect">
            <a:avLst/>
          </a:prstGeom>
          <a:gradFill rotWithShape="1">
            <a:gsLst>
              <a:gs pos="0">
                <a:srgbClr val="FF0000">
                  <a:alpha val="45000"/>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4340" name="Text Box 4"/>
          <p:cNvSpPr txBox="1">
            <a:spLocks noChangeArrowheads="1"/>
          </p:cNvSpPr>
          <p:nvPr/>
        </p:nvSpPr>
        <p:spPr bwMode="auto">
          <a:xfrm>
            <a:off x="179388" y="422275"/>
            <a:ext cx="4321175" cy="5886450"/>
          </a:xfrm>
          <a:prstGeom prst="rect">
            <a:avLst/>
          </a:prstGeom>
          <a:noFill/>
          <a:ln>
            <a:noFill/>
          </a:ln>
          <a:effectLst>
            <a:outerShdw dist="35921"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000" b="1">
                <a:solidFill>
                  <a:schemeClr val="tx2"/>
                </a:solidFill>
                <a:latin typeface="Disney Print" panose="00000400000000000000" pitchFamily="2" charset="0"/>
              </a:rPr>
              <a:t>La </a:t>
            </a:r>
            <a:r>
              <a:rPr lang="it-IT" altLang="it-IT" sz="4000" b="1" i="1">
                <a:solidFill>
                  <a:schemeClr val="tx2"/>
                </a:solidFill>
                <a:latin typeface="Disney Print" panose="00000400000000000000" pitchFamily="2" charset="0"/>
              </a:rPr>
              <a:t>conversione </a:t>
            </a:r>
            <a:r>
              <a:rPr lang="it-IT" altLang="it-IT" sz="4000" b="1">
                <a:solidFill>
                  <a:schemeClr val="tx2"/>
                </a:solidFill>
                <a:latin typeface="Disney Print" panose="00000400000000000000" pitchFamily="2" charset="0"/>
              </a:rPr>
              <a:t>a Cristo, la nuova nascita dal Battesimo, il dono dello Spirito Santo, il Corpo e il Sangue di Cristo ricevuti in nutrimento, ci hanno resi «santi e immacolati al suo cospetto» (</a:t>
            </a:r>
            <a:r>
              <a:rPr lang="it-IT" altLang="it-IT" sz="4000" b="1" i="1">
                <a:solidFill>
                  <a:schemeClr val="tx2"/>
                </a:solidFill>
                <a:latin typeface="Disney Print" panose="00000400000000000000" pitchFamily="2" charset="0"/>
              </a:rPr>
              <a:t>Ef </a:t>
            </a:r>
            <a:r>
              <a:rPr lang="it-IT" altLang="it-IT" sz="4000" b="1">
                <a:solidFill>
                  <a:schemeClr val="tx2"/>
                </a:solidFill>
                <a:latin typeface="Disney Print" panose="00000400000000000000" pitchFamily="2" charset="0"/>
              </a:rPr>
              <a:t>1,4 ).</a:t>
            </a:r>
          </a:p>
        </p:txBody>
      </p:sp>
      <p:sp>
        <p:nvSpPr>
          <p:cNvPr id="14342" name="Text Box 6"/>
          <p:cNvSpPr txBox="1">
            <a:spLocks noChangeArrowheads="1"/>
          </p:cNvSpPr>
          <p:nvPr/>
        </p:nvSpPr>
        <p:spPr bwMode="auto">
          <a:xfrm>
            <a:off x="4572000" y="620713"/>
            <a:ext cx="4321175" cy="5307012"/>
          </a:xfrm>
          <a:prstGeom prst="rect">
            <a:avLst/>
          </a:prstGeom>
          <a:noFill/>
          <a:ln>
            <a:noFill/>
          </a:ln>
          <a:effectLst>
            <a:outerShdw dist="35921" dir="2700000"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000" b="1">
                <a:latin typeface="Disney Print" panose="00000400000000000000" pitchFamily="2" charset="0"/>
              </a:rPr>
              <a:t>Tuttavia, la vita nuova ricevuta nell'iniziazione cristiana non ha soppresso la fragilità e la debolezza della natura umana, né l'inclinazione al peccato che la tradizione chiama </a:t>
            </a:r>
            <a:r>
              <a:rPr lang="it-IT" altLang="it-IT" sz="4000" b="1" i="1">
                <a:latin typeface="Disney Print" panose="00000400000000000000" pitchFamily="2" charset="0"/>
              </a:rPr>
              <a:t>concupiscenza</a:t>
            </a:r>
            <a:r>
              <a:rPr lang="it-IT" altLang="it-IT" sz="4000">
                <a:latin typeface="Disney Print" panose="00000400000000000000" pitchFamily="2" charset="0"/>
              </a:rPr>
              <a:t> </a:t>
            </a:r>
          </a:p>
        </p:txBody>
      </p:sp>
      <p:pic>
        <p:nvPicPr>
          <p:cNvPr id="14345" name="Picture 9" descr="p12_08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549275"/>
            <a:ext cx="3863975"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descr="Pecc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1247775"/>
            <a:ext cx="4067175"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par>
                          <p:cTn id="8" fill="hold" nodeType="afterGroup">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14340"/>
                                        </p:tgtEl>
                                        <p:attrNameLst>
                                          <p:attrName>style.visibility</p:attrName>
                                        </p:attrNameLst>
                                      </p:cBhvr>
                                      <p:to>
                                        <p:strVal val="visible"/>
                                      </p:to>
                                    </p:set>
                                    <p:anim calcmode="lin" valueType="num">
                                      <p:cBhvr>
                                        <p:cTn id="11" dur="500" decel="50000" fill="hold">
                                          <p:stCondLst>
                                            <p:cond delay="0"/>
                                          </p:stCondLst>
                                        </p:cTn>
                                        <p:tgtEl>
                                          <p:spTgt spid="14340"/>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4340"/>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4340"/>
                                        </p:tgtEl>
                                        <p:attrNameLst>
                                          <p:attrName>ppt_w</p:attrName>
                                        </p:attrNameLst>
                                      </p:cBhvr>
                                      <p:tavLst>
                                        <p:tav tm="0">
                                          <p:val>
                                            <p:strVal val="#ppt_w*.05"/>
                                          </p:val>
                                        </p:tav>
                                        <p:tav tm="100000">
                                          <p:val>
                                            <p:strVal val="#ppt_w"/>
                                          </p:val>
                                        </p:tav>
                                      </p:tavLst>
                                    </p:anim>
                                    <p:anim calcmode="lin" valueType="num">
                                      <p:cBhvr>
                                        <p:cTn id="14" dur="1000" fill="hold"/>
                                        <p:tgtEl>
                                          <p:spTgt spid="14340"/>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4340"/>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4340"/>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4340"/>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4340"/>
                                        </p:tgtEl>
                                      </p:cBhvr>
                                    </p:animEffect>
                                  </p:childTnLst>
                                </p:cTn>
                              </p:par>
                              <p:par>
                                <p:cTn id="19" presetID="23" presetClass="entr" presetSubtype="16" fill="hold" nodeType="withEffect">
                                  <p:stCondLst>
                                    <p:cond delay="0"/>
                                  </p:stCondLst>
                                  <p:childTnLst>
                                    <p:set>
                                      <p:cBhvr>
                                        <p:cTn id="20" dur="1" fill="hold">
                                          <p:stCondLst>
                                            <p:cond delay="0"/>
                                          </p:stCondLst>
                                        </p:cTn>
                                        <p:tgtEl>
                                          <p:spTgt spid="14345"/>
                                        </p:tgtEl>
                                        <p:attrNameLst>
                                          <p:attrName>style.visibility</p:attrName>
                                        </p:attrNameLst>
                                      </p:cBhvr>
                                      <p:to>
                                        <p:strVal val="visible"/>
                                      </p:to>
                                    </p:set>
                                    <p:anim calcmode="lin" valueType="num">
                                      <p:cBhvr>
                                        <p:cTn id="21" dur="2000" fill="hold"/>
                                        <p:tgtEl>
                                          <p:spTgt spid="14345"/>
                                        </p:tgtEl>
                                        <p:attrNameLst>
                                          <p:attrName>ppt_w</p:attrName>
                                        </p:attrNameLst>
                                      </p:cBhvr>
                                      <p:tavLst>
                                        <p:tav tm="0">
                                          <p:val>
                                            <p:fltVal val="0"/>
                                          </p:val>
                                        </p:tav>
                                        <p:tav tm="100000">
                                          <p:val>
                                            <p:strVal val="#ppt_w"/>
                                          </p:val>
                                        </p:tav>
                                      </p:tavLst>
                                    </p:anim>
                                    <p:anim calcmode="lin" valueType="num">
                                      <p:cBhvr>
                                        <p:cTn id="22" dur="2000" fill="hold"/>
                                        <p:tgtEl>
                                          <p:spTgt spid="14345"/>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xit" presetSubtype="0" fill="hold" grpId="1" nodeType="clickEffect">
                                  <p:stCondLst>
                                    <p:cond delay="0"/>
                                  </p:stCondLst>
                                  <p:childTnLst>
                                    <p:animEffect transition="out" filter="fade">
                                      <p:cBhvr>
                                        <p:cTn id="26" dur="1000"/>
                                        <p:tgtEl>
                                          <p:spTgt spid="14340"/>
                                        </p:tgtEl>
                                      </p:cBhvr>
                                    </p:animEffect>
                                    <p:anim calcmode="lin" valueType="num">
                                      <p:cBhvr>
                                        <p:cTn id="27" dur="1000"/>
                                        <p:tgtEl>
                                          <p:spTgt spid="14340"/>
                                        </p:tgtEl>
                                        <p:attrNameLst>
                                          <p:attrName>ppt_x</p:attrName>
                                        </p:attrNameLst>
                                      </p:cBhvr>
                                      <p:tavLst>
                                        <p:tav tm="0">
                                          <p:val>
                                            <p:strVal val="ppt_x"/>
                                          </p:val>
                                        </p:tav>
                                        <p:tav tm="100000">
                                          <p:val>
                                            <p:strVal val="ppt_x"/>
                                          </p:val>
                                        </p:tav>
                                      </p:tavLst>
                                    </p:anim>
                                    <p:anim calcmode="lin" valueType="num">
                                      <p:cBhvr>
                                        <p:cTn id="28" dur="100" decel="100000"/>
                                        <p:tgtEl>
                                          <p:spTgt spid="14340"/>
                                        </p:tgtEl>
                                        <p:attrNameLst>
                                          <p:attrName>ppt_y</p:attrName>
                                        </p:attrNameLst>
                                      </p:cBhvr>
                                      <p:tavLst>
                                        <p:tav tm="0">
                                          <p:val>
                                            <p:strVal val="ppt_y"/>
                                          </p:val>
                                        </p:tav>
                                        <p:tav tm="100000">
                                          <p:val>
                                            <p:strVal val="ppt_y-.03"/>
                                          </p:val>
                                        </p:tav>
                                      </p:tavLst>
                                    </p:anim>
                                    <p:anim calcmode="lin" valueType="num">
                                      <p:cBhvr>
                                        <p:cTn id="29" dur="900" accel="100000">
                                          <p:stCondLst>
                                            <p:cond delay="100"/>
                                          </p:stCondLst>
                                        </p:cTn>
                                        <p:tgtEl>
                                          <p:spTgt spid="14340"/>
                                        </p:tgtEl>
                                        <p:attrNameLst>
                                          <p:attrName>ppt_y</p:attrName>
                                        </p:attrNameLst>
                                      </p:cBhvr>
                                      <p:tavLst>
                                        <p:tav tm="0">
                                          <p:val>
                                            <p:strVal val="ppt_y"/>
                                          </p:val>
                                        </p:tav>
                                        <p:tav tm="100000">
                                          <p:val>
                                            <p:strVal val="ppt_y+1"/>
                                          </p:val>
                                        </p:tav>
                                      </p:tavLst>
                                    </p:anim>
                                    <p:set>
                                      <p:cBhvr>
                                        <p:cTn id="30" dur="1" fill="hold">
                                          <p:stCondLst>
                                            <p:cond delay="999"/>
                                          </p:stCondLst>
                                        </p:cTn>
                                        <p:tgtEl>
                                          <p:spTgt spid="14340"/>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000"/>
                                        <p:tgtEl>
                                          <p:spTgt spid="14345"/>
                                        </p:tgtEl>
                                      </p:cBhvr>
                                    </p:animEffect>
                                    <p:set>
                                      <p:cBhvr>
                                        <p:cTn id="33" dur="1" fill="hold">
                                          <p:stCondLst>
                                            <p:cond delay="1999"/>
                                          </p:stCondLst>
                                        </p:cTn>
                                        <p:tgtEl>
                                          <p:spTgt spid="14345"/>
                                        </p:tgtEl>
                                        <p:attrNameLst>
                                          <p:attrName>style.visibility</p:attrName>
                                        </p:attrNameLst>
                                      </p:cBhvr>
                                      <p:to>
                                        <p:strVal val="hidden"/>
                                      </p:to>
                                    </p:set>
                                  </p:childTnLst>
                                </p:cTn>
                              </p:par>
                            </p:childTnLst>
                          </p:cTn>
                        </p:par>
                        <p:par>
                          <p:cTn id="34" fill="hold" nodeType="afterGroup">
                            <p:stCondLst>
                              <p:cond delay="2000"/>
                            </p:stCondLst>
                            <p:childTnLst>
                              <p:par>
                                <p:cTn id="35" presetID="39" presetClass="entr" presetSubtype="0" accel="100000" fill="hold" grpId="0" nodeType="afterEffect">
                                  <p:stCondLst>
                                    <p:cond delay="0"/>
                                  </p:stCondLst>
                                  <p:childTnLst>
                                    <p:set>
                                      <p:cBhvr>
                                        <p:cTn id="36" dur="1" fill="hold">
                                          <p:stCondLst>
                                            <p:cond delay="0"/>
                                          </p:stCondLst>
                                        </p:cTn>
                                        <p:tgtEl>
                                          <p:spTgt spid="14342"/>
                                        </p:tgtEl>
                                        <p:attrNameLst>
                                          <p:attrName>style.visibility</p:attrName>
                                        </p:attrNameLst>
                                      </p:cBhvr>
                                      <p:to>
                                        <p:strVal val="visible"/>
                                      </p:to>
                                    </p:set>
                                    <p:anim calcmode="lin" valueType="num">
                                      <p:cBhvr>
                                        <p:cTn id="37" dur="500" fill="hold"/>
                                        <p:tgtEl>
                                          <p:spTgt spid="14342"/>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14342"/>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14342"/>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14342"/>
                                        </p:tgtEl>
                                        <p:attrNameLst>
                                          <p:attrName>ppt_y</p:attrName>
                                        </p:attrNameLst>
                                      </p:cBhvr>
                                      <p:tavLst>
                                        <p:tav tm="0">
                                          <p:val>
                                            <p:strVal val="#ppt_y"/>
                                          </p:val>
                                        </p:tav>
                                        <p:tav tm="100000">
                                          <p:val>
                                            <p:strVal val="#ppt_y"/>
                                          </p:val>
                                        </p:tav>
                                      </p:tavLst>
                                    </p:anim>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4346"/>
                                        </p:tgtEl>
                                        <p:attrNameLst>
                                          <p:attrName>style.visibility</p:attrName>
                                        </p:attrNameLst>
                                      </p:cBhvr>
                                      <p:to>
                                        <p:strVal val="visible"/>
                                      </p:to>
                                    </p:set>
                                    <p:anim calcmode="lin" valueType="num">
                                      <p:cBhvr>
                                        <p:cTn id="43" dur="1000" fill="hold"/>
                                        <p:tgtEl>
                                          <p:spTgt spid="14346"/>
                                        </p:tgtEl>
                                        <p:attrNameLst>
                                          <p:attrName>ppt_w</p:attrName>
                                        </p:attrNameLst>
                                      </p:cBhvr>
                                      <p:tavLst>
                                        <p:tav tm="0">
                                          <p:val>
                                            <p:fltVal val="0"/>
                                          </p:val>
                                        </p:tav>
                                        <p:tav tm="100000">
                                          <p:val>
                                            <p:strVal val="#ppt_w"/>
                                          </p:val>
                                        </p:tav>
                                      </p:tavLst>
                                    </p:anim>
                                    <p:anim calcmode="lin" valueType="num">
                                      <p:cBhvr>
                                        <p:cTn id="44" dur="1000" fill="hold"/>
                                        <p:tgtEl>
                                          <p:spTgt spid="14346"/>
                                        </p:tgtEl>
                                        <p:attrNameLst>
                                          <p:attrName>ppt_h</p:attrName>
                                        </p:attrNameLst>
                                      </p:cBhvr>
                                      <p:tavLst>
                                        <p:tav tm="0">
                                          <p:val>
                                            <p:fltVal val="0"/>
                                          </p:val>
                                        </p:tav>
                                        <p:tav tm="100000">
                                          <p:val>
                                            <p:strVal val="#ppt_h"/>
                                          </p:val>
                                        </p:tav>
                                      </p:tavLst>
                                    </p:anim>
                                    <p:anim calcmode="lin" valueType="num">
                                      <p:cBhvr>
                                        <p:cTn id="45" dur="1000" fill="hold"/>
                                        <p:tgtEl>
                                          <p:spTgt spid="14346"/>
                                        </p:tgtEl>
                                        <p:attrNameLst>
                                          <p:attrName>style.rotation</p:attrName>
                                        </p:attrNameLst>
                                      </p:cBhvr>
                                      <p:tavLst>
                                        <p:tav tm="0">
                                          <p:val>
                                            <p:fltVal val="90"/>
                                          </p:val>
                                        </p:tav>
                                        <p:tav tm="100000">
                                          <p:val>
                                            <p:fltVal val="0"/>
                                          </p:val>
                                        </p:tav>
                                      </p:tavLst>
                                    </p:anim>
                                    <p:animEffect transition="in" filter="fade">
                                      <p:cBhvr>
                                        <p:cTn id="46" dur="10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40" grpId="0"/>
      <p:bldP spid="14340" grpId="1"/>
      <p:bldP spid="143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6858000"/>
          </a:xfrm>
          <a:prstGeom prst="rect">
            <a:avLst/>
          </a:prstGeom>
          <a:gradFill rotWithShape="1">
            <a:gsLst>
              <a:gs pos="0">
                <a:srgbClr val="FFFF00"/>
              </a:gs>
              <a:gs pos="50000">
                <a:schemeClr val="bg1">
                  <a:alpha val="89999"/>
                </a:scheme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16387" name="Text Box 3"/>
          <p:cNvSpPr txBox="1">
            <a:spLocks noChangeArrowheads="1"/>
          </p:cNvSpPr>
          <p:nvPr/>
        </p:nvSpPr>
        <p:spPr bwMode="auto">
          <a:xfrm>
            <a:off x="107950" y="260350"/>
            <a:ext cx="88931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CC0066"/>
                </a:solidFill>
                <a:latin typeface="Disney Print" panose="00000400000000000000" pitchFamily="2" charset="0"/>
              </a:rPr>
              <a:t>IL SACRAMENTO DELLA PENITENZA</a:t>
            </a:r>
          </a:p>
        </p:txBody>
      </p:sp>
      <p:sp>
        <p:nvSpPr>
          <p:cNvPr id="16394" name="Rectangle 10"/>
          <p:cNvSpPr>
            <a:spLocks noGrp="1" noChangeArrowheads="1"/>
          </p:cNvSpPr>
          <p:nvPr>
            <p:ph type="body" idx="1"/>
          </p:nvPr>
        </p:nvSpPr>
        <p:spPr>
          <a:xfrm>
            <a:off x="107950" y="1125538"/>
            <a:ext cx="6275388" cy="5543550"/>
          </a:xfrm>
          <a:noFill/>
          <a:effectLst>
            <a:outerShdw dist="35921" dir="2700000" algn="ctr" rotWithShape="0">
              <a:schemeClr val="bg1"/>
            </a:outerShdw>
          </a:effectLst>
        </p:spPr>
        <p:txBody>
          <a:bodyPr/>
          <a:lstStyle/>
          <a:p>
            <a:pPr eaLnBrk="1" hangingPunct="1"/>
            <a:r>
              <a:rPr lang="it-IT" altLang="it-IT" b="1">
                <a:solidFill>
                  <a:srgbClr val="0000FF"/>
                </a:solidFill>
                <a:latin typeface="Disney Print" panose="00000400000000000000" pitchFamily="2" charset="0"/>
              </a:rPr>
              <a:t>Esprime il cuore della vita cristiana: la rinuncia al male e la conversione a Dio. </a:t>
            </a:r>
          </a:p>
          <a:p>
            <a:pPr eaLnBrk="1" hangingPunct="1"/>
            <a:endParaRPr lang="it-IT" altLang="it-IT" sz="500" b="1">
              <a:solidFill>
                <a:srgbClr val="0000FF"/>
              </a:solidFill>
              <a:latin typeface="Disney Print" panose="00000400000000000000" pitchFamily="2" charset="0"/>
            </a:endParaRPr>
          </a:p>
          <a:p>
            <a:pPr eaLnBrk="1" hangingPunct="1"/>
            <a:r>
              <a:rPr lang="it-IT" altLang="it-IT" b="1">
                <a:solidFill>
                  <a:srgbClr val="0000FF"/>
                </a:solidFill>
                <a:latin typeface="Disney Print" panose="00000400000000000000" pitchFamily="2" charset="0"/>
              </a:rPr>
              <a:t>È prima di tutto celebrazione e manifestazione dell’amore di Dio che è più grande e più forte dei nostri peccati.</a:t>
            </a:r>
          </a:p>
          <a:p>
            <a:pPr eaLnBrk="1" hangingPunct="1"/>
            <a:endParaRPr lang="it-IT" altLang="it-IT" sz="500" b="1">
              <a:solidFill>
                <a:srgbClr val="0000FF"/>
              </a:solidFill>
              <a:latin typeface="Disney Print" panose="00000400000000000000" pitchFamily="2" charset="0"/>
            </a:endParaRPr>
          </a:p>
          <a:p>
            <a:pPr eaLnBrk="1" hangingPunct="1"/>
            <a:r>
              <a:rPr lang="it-IT" altLang="it-IT" b="1">
                <a:solidFill>
                  <a:srgbClr val="0000FF"/>
                </a:solidFill>
                <a:latin typeface="Disney Print" panose="00000400000000000000" pitchFamily="2" charset="0"/>
              </a:rPr>
              <a:t>È una festa che nasce dalla gioia di sentirci perdonati, non per i nostri meriti, ma per i meriti di Cristo.</a:t>
            </a:r>
          </a:p>
          <a:p>
            <a:pPr eaLnBrk="1" hangingPunct="1"/>
            <a:endParaRPr lang="it-IT" altLang="it-IT" sz="500" b="1">
              <a:solidFill>
                <a:srgbClr val="0000FF"/>
              </a:solidFill>
              <a:latin typeface="Disney Print" panose="00000400000000000000" pitchFamily="2" charset="0"/>
            </a:endParaRPr>
          </a:p>
          <a:p>
            <a:pPr eaLnBrk="1" hangingPunct="1"/>
            <a:r>
              <a:rPr lang="it-IT" altLang="it-IT" b="1">
                <a:solidFill>
                  <a:srgbClr val="0000FF"/>
                </a:solidFill>
                <a:latin typeface="Disney Print" panose="00000400000000000000" pitchFamily="2" charset="0"/>
              </a:rPr>
              <a:t>Esprime come la salvezza sia dono di Dio.</a:t>
            </a:r>
          </a:p>
        </p:txBody>
      </p:sp>
      <p:pic>
        <p:nvPicPr>
          <p:cNvPr id="16395" name="Picture 11" descr="IlPerdo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75" y="1989138"/>
            <a:ext cx="24638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6387"/>
                                        </p:tgtEl>
                                        <p:attrNameLst>
                                          <p:attrName>style.visibility</p:attrName>
                                        </p:attrNameLst>
                                      </p:cBhvr>
                                      <p:to>
                                        <p:strVal val="visible"/>
                                      </p:to>
                                    </p:set>
                                    <p:anim calcmode="lin" valueType="num">
                                      <p:cBhvr>
                                        <p:cTn id="10" dur="2000" fill="hold"/>
                                        <p:tgtEl>
                                          <p:spTgt spid="16387"/>
                                        </p:tgtEl>
                                        <p:attrNameLst>
                                          <p:attrName>ppt_w</p:attrName>
                                        </p:attrNameLst>
                                      </p:cBhvr>
                                      <p:tavLst>
                                        <p:tav tm="0">
                                          <p:val>
                                            <p:fltVal val="0"/>
                                          </p:val>
                                        </p:tav>
                                        <p:tav tm="100000">
                                          <p:val>
                                            <p:strVal val="#ppt_w"/>
                                          </p:val>
                                        </p:tav>
                                      </p:tavLst>
                                    </p:anim>
                                    <p:anim calcmode="lin" valueType="num">
                                      <p:cBhvr>
                                        <p:cTn id="11" dur="2000" fill="hold"/>
                                        <p:tgtEl>
                                          <p:spTgt spid="16387"/>
                                        </p:tgtEl>
                                        <p:attrNameLst>
                                          <p:attrName>ppt_h</p:attrName>
                                        </p:attrNameLst>
                                      </p:cBhvr>
                                      <p:tavLst>
                                        <p:tav tm="0">
                                          <p:val>
                                            <p:fltVal val="0"/>
                                          </p:val>
                                        </p:tav>
                                        <p:tav tm="100000">
                                          <p:val>
                                            <p:strVal val="#ppt_h"/>
                                          </p:val>
                                        </p:tav>
                                      </p:tavLst>
                                    </p:anim>
                                    <p:animEffect transition="in" filter="fade">
                                      <p:cBhvr>
                                        <p:cTn id="12" dur="2000"/>
                                        <p:tgtEl>
                                          <p:spTgt spid="16387"/>
                                        </p:tgtEl>
                                      </p:cBhvr>
                                    </p:animEffect>
                                  </p:childTnLst>
                                </p:cTn>
                              </p:par>
                            </p:childTnLst>
                          </p:cTn>
                        </p:par>
                        <p:par>
                          <p:cTn id="13" fill="hold" nodeType="afterGroup">
                            <p:stCondLst>
                              <p:cond delay="2000"/>
                            </p:stCondLst>
                            <p:childTnLst>
                              <p:par>
                                <p:cTn id="14" presetID="26" presetClass="entr" presetSubtype="0" fill="hold" nodeType="afterEffect">
                                  <p:stCondLst>
                                    <p:cond delay="0"/>
                                  </p:stCondLst>
                                  <p:childTnLst>
                                    <p:set>
                                      <p:cBhvr>
                                        <p:cTn id="15" dur="1" fill="hold">
                                          <p:stCondLst>
                                            <p:cond delay="0"/>
                                          </p:stCondLst>
                                        </p:cTn>
                                        <p:tgtEl>
                                          <p:spTgt spid="16395"/>
                                        </p:tgtEl>
                                        <p:attrNameLst>
                                          <p:attrName>style.visibility</p:attrName>
                                        </p:attrNameLst>
                                      </p:cBhvr>
                                      <p:to>
                                        <p:strVal val="visible"/>
                                      </p:to>
                                    </p:set>
                                    <p:animEffect transition="in" filter="wipe(down)">
                                      <p:cBhvr>
                                        <p:cTn id="16" dur="580">
                                          <p:stCondLst>
                                            <p:cond delay="0"/>
                                          </p:stCondLst>
                                        </p:cTn>
                                        <p:tgtEl>
                                          <p:spTgt spid="16395"/>
                                        </p:tgtEl>
                                      </p:cBhvr>
                                    </p:animEffect>
                                    <p:anim calcmode="lin" valueType="num">
                                      <p:cBhvr>
                                        <p:cTn id="17" dur="1822" tmFilter="0,0; 0.14,0.36; 0.43,0.73; 0.71,0.91; 1.0,1.0">
                                          <p:stCondLst>
                                            <p:cond delay="0"/>
                                          </p:stCondLst>
                                        </p:cTn>
                                        <p:tgtEl>
                                          <p:spTgt spid="1639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639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639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639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6395"/>
                                        </p:tgtEl>
                                        <p:attrNameLst>
                                          <p:attrName>ppt_y</p:attrName>
                                        </p:attrNameLst>
                                      </p:cBhvr>
                                      <p:tavLst>
                                        <p:tav tm="0" fmla="#ppt_y-sin(pi*$)/81">
                                          <p:val>
                                            <p:fltVal val="0"/>
                                          </p:val>
                                        </p:tav>
                                        <p:tav tm="100000">
                                          <p:val>
                                            <p:fltVal val="1"/>
                                          </p:val>
                                        </p:tav>
                                      </p:tavLst>
                                    </p:anim>
                                    <p:animScale>
                                      <p:cBhvr>
                                        <p:cTn id="22" dur="26">
                                          <p:stCondLst>
                                            <p:cond delay="650"/>
                                          </p:stCondLst>
                                        </p:cTn>
                                        <p:tgtEl>
                                          <p:spTgt spid="16395"/>
                                        </p:tgtEl>
                                      </p:cBhvr>
                                      <p:to x="100000" y="60000"/>
                                    </p:animScale>
                                    <p:animScale>
                                      <p:cBhvr>
                                        <p:cTn id="23" dur="166" decel="50000">
                                          <p:stCondLst>
                                            <p:cond delay="676"/>
                                          </p:stCondLst>
                                        </p:cTn>
                                        <p:tgtEl>
                                          <p:spTgt spid="16395"/>
                                        </p:tgtEl>
                                      </p:cBhvr>
                                      <p:to x="100000" y="100000"/>
                                    </p:animScale>
                                    <p:animScale>
                                      <p:cBhvr>
                                        <p:cTn id="24" dur="26">
                                          <p:stCondLst>
                                            <p:cond delay="1312"/>
                                          </p:stCondLst>
                                        </p:cTn>
                                        <p:tgtEl>
                                          <p:spTgt spid="16395"/>
                                        </p:tgtEl>
                                      </p:cBhvr>
                                      <p:to x="100000" y="80000"/>
                                    </p:animScale>
                                    <p:animScale>
                                      <p:cBhvr>
                                        <p:cTn id="25" dur="166" decel="50000">
                                          <p:stCondLst>
                                            <p:cond delay="1338"/>
                                          </p:stCondLst>
                                        </p:cTn>
                                        <p:tgtEl>
                                          <p:spTgt spid="16395"/>
                                        </p:tgtEl>
                                      </p:cBhvr>
                                      <p:to x="100000" y="100000"/>
                                    </p:animScale>
                                    <p:animScale>
                                      <p:cBhvr>
                                        <p:cTn id="26" dur="26">
                                          <p:stCondLst>
                                            <p:cond delay="1642"/>
                                          </p:stCondLst>
                                        </p:cTn>
                                        <p:tgtEl>
                                          <p:spTgt spid="16395"/>
                                        </p:tgtEl>
                                      </p:cBhvr>
                                      <p:to x="100000" y="90000"/>
                                    </p:animScale>
                                    <p:animScale>
                                      <p:cBhvr>
                                        <p:cTn id="27" dur="166" decel="50000">
                                          <p:stCondLst>
                                            <p:cond delay="1668"/>
                                          </p:stCondLst>
                                        </p:cTn>
                                        <p:tgtEl>
                                          <p:spTgt spid="16395"/>
                                        </p:tgtEl>
                                      </p:cBhvr>
                                      <p:to x="100000" y="100000"/>
                                    </p:animScale>
                                    <p:animScale>
                                      <p:cBhvr>
                                        <p:cTn id="28" dur="26">
                                          <p:stCondLst>
                                            <p:cond delay="1808"/>
                                          </p:stCondLst>
                                        </p:cTn>
                                        <p:tgtEl>
                                          <p:spTgt spid="16395"/>
                                        </p:tgtEl>
                                      </p:cBhvr>
                                      <p:to x="100000" y="95000"/>
                                    </p:animScale>
                                    <p:animScale>
                                      <p:cBhvr>
                                        <p:cTn id="29" dur="166" decel="50000">
                                          <p:stCondLst>
                                            <p:cond delay="1834"/>
                                          </p:stCondLst>
                                        </p:cTn>
                                        <p:tgtEl>
                                          <p:spTgt spid="16395"/>
                                        </p:tgtEl>
                                      </p:cBhvr>
                                      <p:to x="100000" y="100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47" presetClass="entr" presetSubtype="0" fill="hold" nodeType="clickEffect">
                                  <p:stCondLst>
                                    <p:cond delay="0"/>
                                  </p:stCondLst>
                                  <p:childTnLst>
                                    <p:set>
                                      <p:cBhvr>
                                        <p:cTn id="33" dur="1" fill="hold">
                                          <p:stCondLst>
                                            <p:cond delay="0"/>
                                          </p:stCondLst>
                                        </p:cTn>
                                        <p:tgtEl>
                                          <p:spTgt spid="16394">
                                            <p:txEl>
                                              <p:pRg st="0" end="0"/>
                                            </p:txEl>
                                          </p:spTgt>
                                        </p:tgtEl>
                                        <p:attrNameLst>
                                          <p:attrName>style.visibility</p:attrName>
                                        </p:attrNameLst>
                                      </p:cBhvr>
                                      <p:to>
                                        <p:strVal val="visible"/>
                                      </p:to>
                                    </p:set>
                                    <p:animEffect transition="in" filter="fade">
                                      <p:cBhvr>
                                        <p:cTn id="34" dur="1000"/>
                                        <p:tgtEl>
                                          <p:spTgt spid="16394">
                                            <p:txEl>
                                              <p:pRg st="0" end="0"/>
                                            </p:txEl>
                                          </p:spTgt>
                                        </p:tgtEl>
                                      </p:cBhvr>
                                    </p:animEffect>
                                    <p:anim calcmode="lin" valueType="num">
                                      <p:cBhvr>
                                        <p:cTn id="35" dur="1000" fill="hold"/>
                                        <p:tgtEl>
                                          <p:spTgt spid="16394">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1639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7" presetClass="entr" presetSubtype="0" fill="hold" nodeType="clickEffect">
                                  <p:stCondLst>
                                    <p:cond delay="0"/>
                                  </p:stCondLst>
                                  <p:childTnLst>
                                    <p:set>
                                      <p:cBhvr>
                                        <p:cTn id="40" dur="1" fill="hold">
                                          <p:stCondLst>
                                            <p:cond delay="0"/>
                                          </p:stCondLst>
                                        </p:cTn>
                                        <p:tgtEl>
                                          <p:spTgt spid="16394">
                                            <p:txEl>
                                              <p:pRg st="2" end="2"/>
                                            </p:txEl>
                                          </p:spTgt>
                                        </p:tgtEl>
                                        <p:attrNameLst>
                                          <p:attrName>style.visibility</p:attrName>
                                        </p:attrNameLst>
                                      </p:cBhvr>
                                      <p:to>
                                        <p:strVal val="visible"/>
                                      </p:to>
                                    </p:set>
                                    <p:animEffect transition="in" filter="fade">
                                      <p:cBhvr>
                                        <p:cTn id="41" dur="1000"/>
                                        <p:tgtEl>
                                          <p:spTgt spid="16394">
                                            <p:txEl>
                                              <p:pRg st="2" end="2"/>
                                            </p:txEl>
                                          </p:spTgt>
                                        </p:tgtEl>
                                      </p:cBhvr>
                                    </p:animEffect>
                                    <p:anim calcmode="lin" valueType="num">
                                      <p:cBhvr>
                                        <p:cTn id="42" dur="1000" fill="hold"/>
                                        <p:tgtEl>
                                          <p:spTgt spid="16394">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1639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7" presetClass="entr" presetSubtype="0" fill="hold" nodeType="clickEffect">
                                  <p:stCondLst>
                                    <p:cond delay="0"/>
                                  </p:stCondLst>
                                  <p:childTnLst>
                                    <p:set>
                                      <p:cBhvr>
                                        <p:cTn id="47" dur="1" fill="hold">
                                          <p:stCondLst>
                                            <p:cond delay="0"/>
                                          </p:stCondLst>
                                        </p:cTn>
                                        <p:tgtEl>
                                          <p:spTgt spid="16394">
                                            <p:txEl>
                                              <p:pRg st="4" end="4"/>
                                            </p:txEl>
                                          </p:spTgt>
                                        </p:tgtEl>
                                        <p:attrNameLst>
                                          <p:attrName>style.visibility</p:attrName>
                                        </p:attrNameLst>
                                      </p:cBhvr>
                                      <p:to>
                                        <p:strVal val="visible"/>
                                      </p:to>
                                    </p:set>
                                    <p:animEffect transition="in" filter="fade">
                                      <p:cBhvr>
                                        <p:cTn id="48" dur="1000"/>
                                        <p:tgtEl>
                                          <p:spTgt spid="16394">
                                            <p:txEl>
                                              <p:pRg st="4" end="4"/>
                                            </p:txEl>
                                          </p:spTgt>
                                        </p:tgtEl>
                                      </p:cBhvr>
                                    </p:animEffect>
                                    <p:anim calcmode="lin" valueType="num">
                                      <p:cBhvr>
                                        <p:cTn id="49" dur="1000" fill="hold"/>
                                        <p:tgtEl>
                                          <p:spTgt spid="16394">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1639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7" presetClass="entr" presetSubtype="0" fill="hold" nodeType="clickEffect">
                                  <p:stCondLst>
                                    <p:cond delay="0"/>
                                  </p:stCondLst>
                                  <p:childTnLst>
                                    <p:set>
                                      <p:cBhvr>
                                        <p:cTn id="54" dur="1" fill="hold">
                                          <p:stCondLst>
                                            <p:cond delay="0"/>
                                          </p:stCondLst>
                                        </p:cTn>
                                        <p:tgtEl>
                                          <p:spTgt spid="16394">
                                            <p:txEl>
                                              <p:pRg st="6" end="6"/>
                                            </p:txEl>
                                          </p:spTgt>
                                        </p:tgtEl>
                                        <p:attrNameLst>
                                          <p:attrName>style.visibility</p:attrName>
                                        </p:attrNameLst>
                                      </p:cBhvr>
                                      <p:to>
                                        <p:strVal val="visible"/>
                                      </p:to>
                                    </p:set>
                                    <p:animEffect transition="in" filter="fade">
                                      <p:cBhvr>
                                        <p:cTn id="55" dur="1000"/>
                                        <p:tgtEl>
                                          <p:spTgt spid="16394">
                                            <p:txEl>
                                              <p:pRg st="6" end="6"/>
                                            </p:txEl>
                                          </p:spTgt>
                                        </p:tgtEl>
                                      </p:cBhvr>
                                    </p:animEffect>
                                    <p:anim calcmode="lin" valueType="num">
                                      <p:cBhvr>
                                        <p:cTn id="56" dur="1000" fill="hold"/>
                                        <p:tgtEl>
                                          <p:spTgt spid="16394">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1639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0"/>
          </a:xfrm>
          <a:prstGeom prst="rect">
            <a:avLst/>
          </a:prstGeom>
          <a:gradFill rotWithShape="1">
            <a:gsLst>
              <a:gs pos="0">
                <a:srgbClr val="FFFF00"/>
              </a:gs>
              <a:gs pos="50000">
                <a:srgbClr val="66CCFF">
                  <a:alpha val="69000"/>
                </a:srgbClr>
              </a:gs>
              <a:gs pos="100000">
                <a:srgbClr val="FFFF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17411" name="Text Box 3"/>
          <p:cNvSpPr txBox="1">
            <a:spLocks noChangeArrowheads="1"/>
          </p:cNvSpPr>
          <p:nvPr/>
        </p:nvSpPr>
        <p:spPr bwMode="auto">
          <a:xfrm>
            <a:off x="107950" y="188913"/>
            <a:ext cx="88931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FF0000"/>
                </a:solidFill>
                <a:latin typeface="Disney Print" panose="00000400000000000000" pitchFamily="2" charset="0"/>
              </a:rPr>
              <a:t>IL CONCETTO DI PECCATO</a:t>
            </a:r>
          </a:p>
        </p:txBody>
      </p:sp>
      <p:sp>
        <p:nvSpPr>
          <p:cNvPr id="17412" name="Rectangle 4"/>
          <p:cNvSpPr>
            <a:spLocks noGrp="1" noChangeArrowheads="1"/>
          </p:cNvSpPr>
          <p:nvPr>
            <p:ph type="body" idx="1"/>
          </p:nvPr>
        </p:nvSpPr>
        <p:spPr>
          <a:xfrm>
            <a:off x="2833688" y="1125538"/>
            <a:ext cx="5986462" cy="5543550"/>
          </a:xfrm>
          <a:noFill/>
          <a:effectLst>
            <a:outerShdw dist="35921" dir="2700000" algn="ctr" rotWithShape="0">
              <a:schemeClr val="bg1"/>
            </a:outerShdw>
          </a:effectLst>
        </p:spPr>
        <p:txBody>
          <a:bodyPr/>
          <a:lstStyle/>
          <a:p>
            <a:pPr marL="609600" indent="-609600" eaLnBrk="1" hangingPunct="1">
              <a:buFontTx/>
              <a:buAutoNum type="arabicPeriod"/>
            </a:pPr>
            <a:r>
              <a:rPr lang="it-IT" altLang="it-IT" sz="4400" b="1">
                <a:latin typeface="Disney Print" panose="00000400000000000000" pitchFamily="2" charset="0"/>
              </a:rPr>
              <a:t>Il peccato non si identifica con la semplice trasgressione.</a:t>
            </a:r>
          </a:p>
          <a:p>
            <a:pPr marL="609600" indent="-609600" eaLnBrk="1" hangingPunct="1">
              <a:buFontTx/>
              <a:buAutoNum type="arabicPeriod"/>
            </a:pPr>
            <a:r>
              <a:rPr lang="it-IT" altLang="it-IT" sz="4400" b="1">
                <a:solidFill>
                  <a:srgbClr val="000066"/>
                </a:solidFill>
                <a:latin typeface="Disney Print" panose="00000400000000000000" pitchFamily="2" charset="0"/>
              </a:rPr>
              <a:t>Il peccato è rifiuto di Dio!</a:t>
            </a:r>
          </a:p>
          <a:p>
            <a:pPr marL="609600" indent="-609600" eaLnBrk="1" hangingPunct="1">
              <a:buFontTx/>
              <a:buAutoNum type="arabicPeriod"/>
            </a:pPr>
            <a:r>
              <a:rPr lang="it-IT" altLang="it-IT" sz="4400" b="1">
                <a:solidFill>
                  <a:srgbClr val="FF0000"/>
                </a:solidFill>
                <a:latin typeface="Disney Print" panose="00000400000000000000" pitchFamily="2" charset="0"/>
              </a:rPr>
              <a:t>Il peccato è rifiuto degli altri!</a:t>
            </a:r>
          </a:p>
          <a:p>
            <a:pPr marL="609600" indent="-609600" eaLnBrk="1" hangingPunct="1">
              <a:buFontTx/>
              <a:buAutoNum type="arabicPeriod"/>
            </a:pPr>
            <a:r>
              <a:rPr lang="it-IT" altLang="it-IT" sz="4400" b="1">
                <a:solidFill>
                  <a:srgbClr val="008000"/>
                </a:solidFill>
                <a:latin typeface="Disney Print" panose="00000400000000000000" pitchFamily="2" charset="0"/>
              </a:rPr>
              <a:t>Il peccato è rifiuto di sé!</a:t>
            </a:r>
          </a:p>
          <a:p>
            <a:pPr marL="609600" indent="-609600" eaLnBrk="1" hangingPunct="1">
              <a:buFontTx/>
              <a:buAutoNum type="arabicPeriod"/>
            </a:pPr>
            <a:endParaRPr lang="it-IT" altLang="it-IT" sz="4400" b="1">
              <a:solidFill>
                <a:srgbClr val="008000"/>
              </a:solidFill>
              <a:latin typeface="Disney Print" panose="00000400000000000000" pitchFamily="2" charset="0"/>
            </a:endParaRPr>
          </a:p>
        </p:txBody>
      </p:sp>
      <p:pic>
        <p:nvPicPr>
          <p:cNvPr id="17414" name="Picture 6" descr="alespart7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989138"/>
            <a:ext cx="2484438"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7411"/>
                                        </p:tgtEl>
                                        <p:attrNameLst>
                                          <p:attrName>style.visibility</p:attrName>
                                        </p:attrNameLst>
                                      </p:cBhvr>
                                      <p:to>
                                        <p:strVal val="visible"/>
                                      </p:to>
                                    </p:set>
                                    <p:anim calcmode="lin" valueType="num">
                                      <p:cBhvr>
                                        <p:cTn id="10" dur="2000" fill="hold"/>
                                        <p:tgtEl>
                                          <p:spTgt spid="17411"/>
                                        </p:tgtEl>
                                        <p:attrNameLst>
                                          <p:attrName>ppt_w</p:attrName>
                                        </p:attrNameLst>
                                      </p:cBhvr>
                                      <p:tavLst>
                                        <p:tav tm="0">
                                          <p:val>
                                            <p:fltVal val="0"/>
                                          </p:val>
                                        </p:tav>
                                        <p:tav tm="100000">
                                          <p:val>
                                            <p:strVal val="#ppt_w"/>
                                          </p:val>
                                        </p:tav>
                                      </p:tavLst>
                                    </p:anim>
                                    <p:anim calcmode="lin" valueType="num">
                                      <p:cBhvr>
                                        <p:cTn id="11" dur="2000" fill="hold"/>
                                        <p:tgtEl>
                                          <p:spTgt spid="17411"/>
                                        </p:tgtEl>
                                        <p:attrNameLst>
                                          <p:attrName>ppt_h</p:attrName>
                                        </p:attrNameLst>
                                      </p:cBhvr>
                                      <p:tavLst>
                                        <p:tav tm="0">
                                          <p:val>
                                            <p:fltVal val="0"/>
                                          </p:val>
                                        </p:tav>
                                        <p:tav tm="100000">
                                          <p:val>
                                            <p:strVal val="#ppt_h"/>
                                          </p:val>
                                        </p:tav>
                                      </p:tavLst>
                                    </p:anim>
                                    <p:animEffect transition="in" filter="fade">
                                      <p:cBhvr>
                                        <p:cTn id="12" dur="2000"/>
                                        <p:tgtEl>
                                          <p:spTgt spid="17411"/>
                                        </p:tgtEl>
                                      </p:cBhvr>
                                    </p:animEffect>
                                  </p:childTnLst>
                                </p:cTn>
                              </p:par>
                            </p:childTnLst>
                          </p:cTn>
                        </p:par>
                        <p:par>
                          <p:cTn id="13" fill="hold" nodeType="afterGroup">
                            <p:stCondLst>
                              <p:cond delay="2000"/>
                            </p:stCondLst>
                            <p:childTnLst>
                              <p:par>
                                <p:cTn id="14" presetID="16" presetClass="entr" presetSubtype="42" fill="hold" nodeType="after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barn(outHorizontal)">
                                      <p:cBhvr>
                                        <p:cTn id="16" dur="1000"/>
                                        <p:tgtEl>
                                          <p:spTgt spid="17414"/>
                                        </p:tgtEl>
                                      </p:cBhvr>
                                    </p:animEffect>
                                  </p:childTnLst>
                                </p:cTn>
                              </p:par>
                            </p:childTnLst>
                          </p:cTn>
                        </p:par>
                        <p:par>
                          <p:cTn id="17" fill="hold" nodeType="afterGroup">
                            <p:stCondLst>
                              <p:cond delay="3000"/>
                            </p:stCondLst>
                            <p:childTnLst>
                              <p:par>
                                <p:cTn id="18" presetID="47" presetClass="entr" presetSubtype="0" fill="hold" nodeType="afterEffect">
                                  <p:stCondLst>
                                    <p:cond delay="0"/>
                                  </p:stCondLst>
                                  <p:childTnLst>
                                    <p:set>
                                      <p:cBhvr>
                                        <p:cTn id="19" dur="1" fill="hold">
                                          <p:stCondLst>
                                            <p:cond delay="0"/>
                                          </p:stCondLst>
                                        </p:cTn>
                                        <p:tgtEl>
                                          <p:spTgt spid="17412">
                                            <p:txEl>
                                              <p:pRg st="0" end="0"/>
                                            </p:txEl>
                                          </p:spTgt>
                                        </p:tgtEl>
                                        <p:attrNameLst>
                                          <p:attrName>style.visibility</p:attrName>
                                        </p:attrNameLst>
                                      </p:cBhvr>
                                      <p:to>
                                        <p:strVal val="visible"/>
                                      </p:to>
                                    </p:set>
                                    <p:animEffect transition="in" filter="fade">
                                      <p:cBhvr>
                                        <p:cTn id="20" dur="1000"/>
                                        <p:tgtEl>
                                          <p:spTgt spid="17412">
                                            <p:txEl>
                                              <p:pRg st="0" end="0"/>
                                            </p:txEl>
                                          </p:spTgt>
                                        </p:tgtEl>
                                      </p:cBhvr>
                                    </p:animEffect>
                                    <p:anim calcmode="lin" valueType="num">
                                      <p:cBhvr>
                                        <p:cTn id="21" dur="10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174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nodeType="clickEffect">
                                  <p:stCondLst>
                                    <p:cond delay="0"/>
                                  </p:stCondLst>
                                  <p:childTnLst>
                                    <p:set>
                                      <p:cBhvr>
                                        <p:cTn id="26" dur="1" fill="hold">
                                          <p:stCondLst>
                                            <p:cond delay="0"/>
                                          </p:stCondLst>
                                        </p:cTn>
                                        <p:tgtEl>
                                          <p:spTgt spid="17412">
                                            <p:txEl>
                                              <p:pRg st="1" end="1"/>
                                            </p:txEl>
                                          </p:spTgt>
                                        </p:tgtEl>
                                        <p:attrNameLst>
                                          <p:attrName>style.visibility</p:attrName>
                                        </p:attrNameLst>
                                      </p:cBhvr>
                                      <p:to>
                                        <p:strVal val="visible"/>
                                      </p:to>
                                    </p:set>
                                    <p:animEffect transition="in" filter="fade">
                                      <p:cBhvr>
                                        <p:cTn id="27" dur="1000"/>
                                        <p:tgtEl>
                                          <p:spTgt spid="17412">
                                            <p:txEl>
                                              <p:pRg st="1" end="1"/>
                                            </p:txEl>
                                          </p:spTgt>
                                        </p:tgtEl>
                                      </p:cBhvr>
                                    </p:animEffect>
                                    <p:anim calcmode="lin" valueType="num">
                                      <p:cBhvr>
                                        <p:cTn id="28" dur="10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74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7" presetClass="entr" presetSubtype="0" fill="hold" nodeType="clickEffect">
                                  <p:stCondLst>
                                    <p:cond delay="0"/>
                                  </p:stCondLst>
                                  <p:childTnLst>
                                    <p:set>
                                      <p:cBhvr>
                                        <p:cTn id="33" dur="1" fill="hold">
                                          <p:stCondLst>
                                            <p:cond delay="0"/>
                                          </p:stCondLst>
                                        </p:cTn>
                                        <p:tgtEl>
                                          <p:spTgt spid="17412">
                                            <p:txEl>
                                              <p:pRg st="2" end="2"/>
                                            </p:txEl>
                                          </p:spTgt>
                                        </p:tgtEl>
                                        <p:attrNameLst>
                                          <p:attrName>style.visibility</p:attrName>
                                        </p:attrNameLst>
                                      </p:cBhvr>
                                      <p:to>
                                        <p:strVal val="visible"/>
                                      </p:to>
                                    </p:set>
                                    <p:animEffect transition="in" filter="fade">
                                      <p:cBhvr>
                                        <p:cTn id="34" dur="1000"/>
                                        <p:tgtEl>
                                          <p:spTgt spid="17412">
                                            <p:txEl>
                                              <p:pRg st="2" end="2"/>
                                            </p:txEl>
                                          </p:spTgt>
                                        </p:tgtEl>
                                      </p:cBhvr>
                                    </p:animEffect>
                                    <p:anim calcmode="lin" valueType="num">
                                      <p:cBhvr>
                                        <p:cTn id="35" dur="1000" fill="hold"/>
                                        <p:tgtEl>
                                          <p:spTgt spid="1741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174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7" presetClass="entr" presetSubtype="0" fill="hold" nodeType="clickEffect">
                                  <p:stCondLst>
                                    <p:cond delay="0"/>
                                  </p:stCondLst>
                                  <p:childTnLst>
                                    <p:set>
                                      <p:cBhvr>
                                        <p:cTn id="40" dur="1" fill="hold">
                                          <p:stCondLst>
                                            <p:cond delay="0"/>
                                          </p:stCondLst>
                                        </p:cTn>
                                        <p:tgtEl>
                                          <p:spTgt spid="17412">
                                            <p:txEl>
                                              <p:pRg st="3" end="3"/>
                                            </p:txEl>
                                          </p:spTgt>
                                        </p:tgtEl>
                                        <p:attrNameLst>
                                          <p:attrName>style.visibility</p:attrName>
                                        </p:attrNameLst>
                                      </p:cBhvr>
                                      <p:to>
                                        <p:strVal val="visible"/>
                                      </p:to>
                                    </p:set>
                                    <p:animEffect transition="in" filter="fade">
                                      <p:cBhvr>
                                        <p:cTn id="41" dur="1000"/>
                                        <p:tgtEl>
                                          <p:spTgt spid="17412">
                                            <p:txEl>
                                              <p:pRg st="3" end="3"/>
                                            </p:txEl>
                                          </p:spTgt>
                                        </p:tgtEl>
                                      </p:cBhvr>
                                    </p:animEffect>
                                    <p:anim calcmode="lin" valueType="num">
                                      <p:cBhvr>
                                        <p:cTn id="42" dur="1000" fill="hold"/>
                                        <p:tgtEl>
                                          <p:spTgt spid="17412">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74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6858000"/>
          </a:xfrm>
          <a:prstGeom prst="rect">
            <a:avLst/>
          </a:prstGeom>
          <a:gradFill rotWithShape="1">
            <a:gsLst>
              <a:gs pos="0">
                <a:srgbClr val="FFFF00"/>
              </a:gs>
              <a:gs pos="100000">
                <a:srgbClr val="FFCC66">
                  <a:alpha val="57001"/>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8435" name="Text Box 3"/>
          <p:cNvSpPr txBox="1">
            <a:spLocks noChangeArrowheads="1"/>
          </p:cNvSpPr>
          <p:nvPr/>
        </p:nvSpPr>
        <p:spPr bwMode="auto">
          <a:xfrm>
            <a:off x="107950" y="188913"/>
            <a:ext cx="60483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292929"/>
                </a:solidFill>
                <a:latin typeface="Disney Print" panose="00000400000000000000" pitchFamily="2" charset="0"/>
              </a:rPr>
              <a:t>IL PECCATO PUO ESSERE…</a:t>
            </a:r>
          </a:p>
        </p:txBody>
      </p:sp>
      <p:sp>
        <p:nvSpPr>
          <p:cNvPr id="18436" name="Rectangle 4"/>
          <p:cNvSpPr>
            <a:spLocks noGrp="1" noChangeArrowheads="1"/>
          </p:cNvSpPr>
          <p:nvPr>
            <p:ph type="body" idx="1"/>
          </p:nvPr>
        </p:nvSpPr>
        <p:spPr>
          <a:xfrm>
            <a:off x="73025" y="1052513"/>
            <a:ext cx="5651500" cy="2663825"/>
          </a:xfrm>
          <a:noFill/>
          <a:effectLst>
            <a:outerShdw dist="35921" dir="2700000" algn="ctr" rotWithShape="0">
              <a:schemeClr val="bg1"/>
            </a:outerShdw>
          </a:effectLst>
        </p:spPr>
        <p:txBody>
          <a:bodyPr/>
          <a:lstStyle/>
          <a:p>
            <a:pPr marL="0" indent="0" algn="ctr" eaLnBrk="1" hangingPunct="1">
              <a:buFontTx/>
              <a:buNone/>
            </a:pPr>
            <a:r>
              <a:rPr lang="it-IT" altLang="it-IT" sz="4400" b="1">
                <a:solidFill>
                  <a:srgbClr val="FF0000"/>
                </a:solidFill>
                <a:latin typeface="Disney Print" panose="00000400000000000000" pitchFamily="2" charset="0"/>
              </a:rPr>
              <a:t>MORTALE</a:t>
            </a:r>
          </a:p>
          <a:p>
            <a:pPr marL="0" indent="0" eaLnBrk="1" hangingPunct="1">
              <a:buFontTx/>
              <a:buNone/>
            </a:pPr>
            <a:r>
              <a:rPr lang="it-IT" altLang="it-IT" sz="3600" b="1">
                <a:solidFill>
                  <a:srgbClr val="003300"/>
                </a:solidFill>
                <a:latin typeface="Disney Print" panose="00000400000000000000" pitchFamily="2" charset="0"/>
              </a:rPr>
              <a:t>è un'azione cattiva, in materia importante, commessa con piena  avvertenza e deliberato consenso.</a:t>
            </a:r>
            <a:r>
              <a:rPr lang="it-IT" altLang="it-IT" sz="3600">
                <a:solidFill>
                  <a:srgbClr val="008000"/>
                </a:solidFill>
                <a:latin typeface="Disney Print" panose="00000400000000000000" pitchFamily="2" charset="0"/>
              </a:rPr>
              <a:t> </a:t>
            </a:r>
          </a:p>
        </p:txBody>
      </p:sp>
      <p:sp>
        <p:nvSpPr>
          <p:cNvPr id="18438" name="Rectangle 6"/>
          <p:cNvSpPr>
            <a:spLocks noChangeArrowheads="1"/>
          </p:cNvSpPr>
          <p:nvPr/>
        </p:nvSpPr>
        <p:spPr bwMode="auto">
          <a:xfrm>
            <a:off x="1116013" y="3646488"/>
            <a:ext cx="7920037" cy="309562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pPr>
            <a:r>
              <a:rPr lang="it-IT" altLang="it-IT" sz="4400" b="1">
                <a:solidFill>
                  <a:srgbClr val="009900"/>
                </a:solidFill>
                <a:latin typeface="Disney Print" panose="00000400000000000000" pitchFamily="2" charset="0"/>
              </a:rPr>
              <a:t>VENIALE</a:t>
            </a:r>
          </a:p>
          <a:p>
            <a:pPr eaLnBrk="1" hangingPunct="1">
              <a:spcBef>
                <a:spcPct val="20000"/>
              </a:spcBef>
            </a:pPr>
            <a:r>
              <a:rPr lang="it-IT" altLang="it-IT" sz="3600" b="1">
                <a:solidFill>
                  <a:srgbClr val="FF0000"/>
                </a:solidFill>
                <a:latin typeface="Disney Print" panose="00000400000000000000" pitchFamily="2" charset="0"/>
              </a:rPr>
              <a:t>è un'infrazione alla legge di Dio in materia leggera, o anche grave, ma senza piena avvertenza e deliberato consenso, e non c’è una determinata volontà di scegliere contro Dio. </a:t>
            </a:r>
          </a:p>
        </p:txBody>
      </p:sp>
      <p:pic>
        <p:nvPicPr>
          <p:cNvPr id="18439" name="Picture 7" descr="caino_abel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1052513"/>
            <a:ext cx="2339975"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 calcmode="lin" valueType="num">
                                      <p:cBhvr>
                                        <p:cTn id="10" dur="2000" fill="hold"/>
                                        <p:tgtEl>
                                          <p:spTgt spid="18435"/>
                                        </p:tgtEl>
                                        <p:attrNameLst>
                                          <p:attrName>ppt_w</p:attrName>
                                        </p:attrNameLst>
                                      </p:cBhvr>
                                      <p:tavLst>
                                        <p:tav tm="0">
                                          <p:val>
                                            <p:fltVal val="0"/>
                                          </p:val>
                                        </p:tav>
                                        <p:tav tm="100000">
                                          <p:val>
                                            <p:strVal val="#ppt_w"/>
                                          </p:val>
                                        </p:tav>
                                      </p:tavLst>
                                    </p:anim>
                                    <p:anim calcmode="lin" valueType="num">
                                      <p:cBhvr>
                                        <p:cTn id="11" dur="2000" fill="hold"/>
                                        <p:tgtEl>
                                          <p:spTgt spid="18435"/>
                                        </p:tgtEl>
                                        <p:attrNameLst>
                                          <p:attrName>ppt_h</p:attrName>
                                        </p:attrNameLst>
                                      </p:cBhvr>
                                      <p:tavLst>
                                        <p:tav tm="0">
                                          <p:val>
                                            <p:fltVal val="0"/>
                                          </p:val>
                                        </p:tav>
                                        <p:tav tm="100000">
                                          <p:val>
                                            <p:strVal val="#ppt_h"/>
                                          </p:val>
                                        </p:tav>
                                      </p:tavLst>
                                    </p:anim>
                                    <p:animEffect transition="in" filter="fade">
                                      <p:cBhvr>
                                        <p:cTn id="12" dur="2000"/>
                                        <p:tgtEl>
                                          <p:spTgt spid="18435"/>
                                        </p:tgtEl>
                                      </p:cBhvr>
                                    </p:animEffect>
                                  </p:childTnLst>
                                </p:cTn>
                              </p:par>
                            </p:childTnLst>
                          </p:cTn>
                        </p:par>
                        <p:par>
                          <p:cTn id="13" fill="hold" nodeType="afterGroup">
                            <p:stCondLst>
                              <p:cond delay="2000"/>
                            </p:stCondLst>
                            <p:childTnLst>
                              <p:par>
                                <p:cTn id="14" presetID="51" presetClass="entr" presetSubtype="0" fill="hold" nodeType="afterEffect">
                                  <p:stCondLst>
                                    <p:cond delay="0"/>
                                  </p:stCondLst>
                                  <p:childTnLst>
                                    <p:set>
                                      <p:cBhvr>
                                        <p:cTn id="15" dur="1" fill="hold">
                                          <p:stCondLst>
                                            <p:cond delay="0"/>
                                          </p:stCondLst>
                                        </p:cTn>
                                        <p:tgtEl>
                                          <p:spTgt spid="18439"/>
                                        </p:tgtEl>
                                        <p:attrNameLst>
                                          <p:attrName>style.visibility</p:attrName>
                                        </p:attrNameLst>
                                      </p:cBhvr>
                                      <p:to>
                                        <p:strVal val="visible"/>
                                      </p:to>
                                    </p:set>
                                    <p:animEffect transition="in" filter="fade">
                                      <p:cBhvr>
                                        <p:cTn id="16" dur="770" decel="100000"/>
                                        <p:tgtEl>
                                          <p:spTgt spid="18439"/>
                                        </p:tgtEl>
                                      </p:cBhvr>
                                    </p:animEffect>
                                    <p:animScale>
                                      <p:cBhvr>
                                        <p:cTn id="17" dur="770" decel="100000"/>
                                        <p:tgtEl>
                                          <p:spTgt spid="18439"/>
                                        </p:tgtEl>
                                      </p:cBhvr>
                                      <p:from x="10000" y="10000"/>
                                      <p:to x="200000" y="450000"/>
                                    </p:animScale>
                                    <p:animScale>
                                      <p:cBhvr>
                                        <p:cTn id="18" dur="1230" accel="100000" fill="hold">
                                          <p:stCondLst>
                                            <p:cond delay="770"/>
                                          </p:stCondLst>
                                        </p:cTn>
                                        <p:tgtEl>
                                          <p:spTgt spid="18439"/>
                                        </p:tgtEl>
                                      </p:cBhvr>
                                      <p:from x="200000" y="450000"/>
                                      <p:to x="100000" y="100000"/>
                                    </p:animScale>
                                    <p:set>
                                      <p:cBhvr>
                                        <p:cTn id="19" dur="770" fill="hold"/>
                                        <p:tgtEl>
                                          <p:spTgt spid="18439"/>
                                        </p:tgtEl>
                                        <p:attrNameLst>
                                          <p:attrName>ppt_x</p:attrName>
                                        </p:attrNameLst>
                                      </p:cBhvr>
                                      <p:to>
                                        <p:strVal val="(0.5)"/>
                                      </p:to>
                                    </p:set>
                                    <p:anim from="(0.5)" to="(#ppt_x)" calcmode="lin" valueType="num">
                                      <p:cBhvr>
                                        <p:cTn id="20" dur="1230" accel="100000" fill="hold">
                                          <p:stCondLst>
                                            <p:cond delay="770"/>
                                          </p:stCondLst>
                                        </p:cTn>
                                        <p:tgtEl>
                                          <p:spTgt spid="18439"/>
                                        </p:tgtEl>
                                        <p:attrNameLst>
                                          <p:attrName>ppt_x</p:attrName>
                                        </p:attrNameLst>
                                      </p:cBhvr>
                                    </p:anim>
                                    <p:set>
                                      <p:cBhvr>
                                        <p:cTn id="21" dur="770" fill="hold"/>
                                        <p:tgtEl>
                                          <p:spTgt spid="18439"/>
                                        </p:tgtEl>
                                        <p:attrNameLst>
                                          <p:attrName>ppt_y</p:attrName>
                                        </p:attrNameLst>
                                      </p:cBhvr>
                                      <p:to>
                                        <p:strVal val="(#ppt_y+0.4)"/>
                                      </p:to>
                                    </p:set>
                                    <p:anim from="(#ppt_y+0.4)" to="(#ppt_y)" calcmode="lin" valueType="num">
                                      <p:cBhvr>
                                        <p:cTn id="22" dur="1230" accel="100000" fill="hold">
                                          <p:stCondLst>
                                            <p:cond delay="770"/>
                                          </p:stCondLst>
                                        </p:cTn>
                                        <p:tgtEl>
                                          <p:spTgt spid="18439"/>
                                        </p:tgtEl>
                                        <p:attrNameLst>
                                          <p:attrName>ppt_y</p:attrName>
                                        </p:attrNameLst>
                                      </p:cBhvr>
                                    </p:anim>
                                  </p:childTnLst>
                                </p:cTn>
                              </p:par>
                            </p:childTnLst>
                          </p:cTn>
                        </p:par>
                        <p:par>
                          <p:cTn id="23" fill="hold" nodeType="afterGroup">
                            <p:stCondLst>
                              <p:cond delay="4000"/>
                            </p:stCondLst>
                            <p:childTnLst>
                              <p:par>
                                <p:cTn id="24" presetID="47" presetClass="entr" presetSubtype="0" fill="hold" nodeType="afterEffect">
                                  <p:stCondLst>
                                    <p:cond delay="0"/>
                                  </p:stCondLst>
                                  <p:childTnLst>
                                    <p:set>
                                      <p:cBhvr>
                                        <p:cTn id="25" dur="1" fill="hold">
                                          <p:stCondLst>
                                            <p:cond delay="0"/>
                                          </p:stCondLst>
                                        </p:cTn>
                                        <p:tgtEl>
                                          <p:spTgt spid="18436">
                                            <p:txEl>
                                              <p:pRg st="0" end="0"/>
                                            </p:txEl>
                                          </p:spTgt>
                                        </p:tgtEl>
                                        <p:attrNameLst>
                                          <p:attrName>style.visibility</p:attrName>
                                        </p:attrNameLst>
                                      </p:cBhvr>
                                      <p:to>
                                        <p:strVal val="visible"/>
                                      </p:to>
                                    </p:set>
                                    <p:animEffect transition="in" filter="fade">
                                      <p:cBhvr>
                                        <p:cTn id="26" dur="1000"/>
                                        <p:tgtEl>
                                          <p:spTgt spid="18436">
                                            <p:txEl>
                                              <p:pRg st="0" end="0"/>
                                            </p:txEl>
                                          </p:spTgt>
                                        </p:tgtEl>
                                      </p:cBhvr>
                                    </p:animEffect>
                                    <p:anim calcmode="lin" valueType="num">
                                      <p:cBhvr>
                                        <p:cTn id="27" dur="10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8436">
                                            <p:txEl>
                                              <p:pRg st="0" end="0"/>
                                            </p:txEl>
                                          </p:spTgt>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5000"/>
                            </p:stCondLst>
                            <p:childTnLst>
                              <p:par>
                                <p:cTn id="30" presetID="47" presetClass="entr" presetSubtype="0" fill="hold" nodeType="afterEffect">
                                  <p:stCondLst>
                                    <p:cond delay="0"/>
                                  </p:stCondLst>
                                  <p:childTnLst>
                                    <p:set>
                                      <p:cBhvr>
                                        <p:cTn id="31" dur="1" fill="hold">
                                          <p:stCondLst>
                                            <p:cond delay="0"/>
                                          </p:stCondLst>
                                        </p:cTn>
                                        <p:tgtEl>
                                          <p:spTgt spid="18436">
                                            <p:txEl>
                                              <p:pRg st="1" end="1"/>
                                            </p:txEl>
                                          </p:spTgt>
                                        </p:tgtEl>
                                        <p:attrNameLst>
                                          <p:attrName>style.visibility</p:attrName>
                                        </p:attrNameLst>
                                      </p:cBhvr>
                                      <p:to>
                                        <p:strVal val="visible"/>
                                      </p:to>
                                    </p:set>
                                    <p:animEffect transition="in" filter="fade">
                                      <p:cBhvr>
                                        <p:cTn id="32" dur="1000"/>
                                        <p:tgtEl>
                                          <p:spTgt spid="18436">
                                            <p:txEl>
                                              <p:pRg st="1" end="1"/>
                                            </p:txEl>
                                          </p:spTgt>
                                        </p:tgtEl>
                                      </p:cBhvr>
                                    </p:animEffect>
                                    <p:anim calcmode="lin" valueType="num">
                                      <p:cBhvr>
                                        <p:cTn id="33" dur="10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84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18438">
                                            <p:txEl>
                                              <p:pRg st="0" end="0"/>
                                            </p:txEl>
                                          </p:spTgt>
                                        </p:tgtEl>
                                        <p:attrNameLst>
                                          <p:attrName>style.visibility</p:attrName>
                                        </p:attrNameLst>
                                      </p:cBhvr>
                                      <p:to>
                                        <p:strVal val="visible"/>
                                      </p:to>
                                    </p:set>
                                    <p:anim by="(-#ppt_w*2)" calcmode="lin" valueType="num">
                                      <p:cBhvr rctx="PPT">
                                        <p:cTn id="39" dur="500" autoRev="1" fill="hold">
                                          <p:stCondLst>
                                            <p:cond delay="0"/>
                                          </p:stCondLst>
                                        </p:cTn>
                                        <p:tgtEl>
                                          <p:spTgt spid="18438">
                                            <p:txEl>
                                              <p:pRg st="0" end="0"/>
                                            </p:txEl>
                                          </p:spTgt>
                                        </p:tgtEl>
                                        <p:attrNameLst>
                                          <p:attrName>ppt_w</p:attrName>
                                        </p:attrNameLst>
                                      </p:cBhvr>
                                    </p:anim>
                                    <p:anim by="(#ppt_w*0.50)" calcmode="lin" valueType="num">
                                      <p:cBhvr>
                                        <p:cTn id="40" dur="500" decel="50000" autoRev="1" fill="hold">
                                          <p:stCondLst>
                                            <p:cond delay="0"/>
                                          </p:stCondLst>
                                        </p:cTn>
                                        <p:tgtEl>
                                          <p:spTgt spid="18438">
                                            <p:txEl>
                                              <p:pRg st="0" end="0"/>
                                            </p:txEl>
                                          </p:spTgt>
                                        </p:tgtEl>
                                        <p:attrNameLst>
                                          <p:attrName>ppt_x</p:attrName>
                                        </p:attrNameLst>
                                      </p:cBhvr>
                                    </p:anim>
                                    <p:anim from="(-#ppt_h/2)" to="(#ppt_y)" calcmode="lin" valueType="num">
                                      <p:cBhvr>
                                        <p:cTn id="41" dur="1000" fill="hold">
                                          <p:stCondLst>
                                            <p:cond delay="0"/>
                                          </p:stCondLst>
                                        </p:cTn>
                                        <p:tgtEl>
                                          <p:spTgt spid="18438">
                                            <p:txEl>
                                              <p:pRg st="0" end="0"/>
                                            </p:txEl>
                                          </p:spTgt>
                                        </p:tgtEl>
                                        <p:attrNameLst>
                                          <p:attrName>ppt_y</p:attrName>
                                        </p:attrNameLst>
                                      </p:cBhvr>
                                    </p:anim>
                                    <p:animRot by="21600000">
                                      <p:cBhvr>
                                        <p:cTn id="42" dur="1000" fill="hold">
                                          <p:stCondLst>
                                            <p:cond delay="0"/>
                                          </p:stCondLst>
                                        </p:cTn>
                                        <p:tgtEl>
                                          <p:spTgt spid="18438">
                                            <p:txEl>
                                              <p:pRg st="0" end="0"/>
                                            </p:txEl>
                                          </p:spTgt>
                                        </p:tgtEl>
                                        <p:attrNameLst>
                                          <p:attrName>r</p:attrName>
                                        </p:attrNameLst>
                                      </p:cBhvr>
                                    </p:animRot>
                                  </p:childTnLst>
                                </p:cTn>
                              </p:par>
                            </p:childTnLst>
                          </p:cTn>
                        </p:par>
                        <p:par>
                          <p:cTn id="43" fill="hold" nodeType="afterGroup">
                            <p:stCondLst>
                              <p:cond delay="1600"/>
                            </p:stCondLst>
                            <p:childTnLst>
                              <p:par>
                                <p:cTn id="44" presetID="19" presetClass="entr" presetSubtype="10" fill="hold" nodeType="afterEffect">
                                  <p:stCondLst>
                                    <p:cond delay="0"/>
                                  </p:stCondLst>
                                  <p:childTnLst>
                                    <p:set>
                                      <p:cBhvr>
                                        <p:cTn id="45" dur="1" fill="hold">
                                          <p:stCondLst>
                                            <p:cond delay="0"/>
                                          </p:stCondLst>
                                        </p:cTn>
                                        <p:tgtEl>
                                          <p:spTgt spid="18438">
                                            <p:txEl>
                                              <p:pRg st="1" end="1"/>
                                            </p:txEl>
                                          </p:spTgt>
                                        </p:tgtEl>
                                        <p:attrNameLst>
                                          <p:attrName>style.visibility</p:attrName>
                                        </p:attrNameLst>
                                      </p:cBhvr>
                                      <p:to>
                                        <p:strVal val="visible"/>
                                      </p:to>
                                    </p:set>
                                    <p:anim calcmode="lin" valueType="num">
                                      <p:cBhvr>
                                        <p:cTn id="46" dur="2000" fill="hold"/>
                                        <p:tgtEl>
                                          <p:spTgt spid="18438">
                                            <p:txEl>
                                              <p:pRg st="1" end="1"/>
                                            </p:txEl>
                                          </p:spTgt>
                                        </p:tgtEl>
                                        <p:attrNameLst>
                                          <p:attrName>ppt_w</p:attrName>
                                        </p:attrNameLst>
                                      </p:cBhvr>
                                      <p:tavLst>
                                        <p:tav tm="0" fmla="#ppt_w*sin(2.5*pi*$)">
                                          <p:val>
                                            <p:fltVal val="0"/>
                                          </p:val>
                                        </p:tav>
                                        <p:tav tm="100000">
                                          <p:val>
                                            <p:fltVal val="1"/>
                                          </p:val>
                                        </p:tav>
                                      </p:tavLst>
                                    </p:anim>
                                    <p:anim calcmode="lin" valueType="num">
                                      <p:cBhvr>
                                        <p:cTn id="47" dur="2000" fill="hold"/>
                                        <p:tgtEl>
                                          <p:spTgt spid="18438">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6858000"/>
          </a:xfrm>
          <a:prstGeom prst="rect">
            <a:avLst/>
          </a:prstGeom>
          <a:gradFill rotWithShape="1">
            <a:gsLst>
              <a:gs pos="0">
                <a:srgbClr val="FFFF00"/>
              </a:gs>
              <a:gs pos="100000">
                <a:schemeClr val="accent2">
                  <a:alpha val="57001"/>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9459" name="Text Box 3"/>
          <p:cNvSpPr txBox="1">
            <a:spLocks noChangeArrowheads="1"/>
          </p:cNvSpPr>
          <p:nvPr/>
        </p:nvSpPr>
        <p:spPr bwMode="auto">
          <a:xfrm>
            <a:off x="2413000" y="188913"/>
            <a:ext cx="6696075" cy="762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4400" b="1">
                <a:solidFill>
                  <a:srgbClr val="FFFF00"/>
                </a:solidFill>
                <a:latin typeface="Disney Print" panose="00000400000000000000" pitchFamily="2" charset="0"/>
              </a:rPr>
              <a:t>IL PECCATO SI COMMETTE IN…</a:t>
            </a:r>
          </a:p>
        </p:txBody>
      </p:sp>
      <p:sp>
        <p:nvSpPr>
          <p:cNvPr id="19460" name="Rectangle 4"/>
          <p:cNvSpPr>
            <a:spLocks noGrp="1" noChangeArrowheads="1"/>
          </p:cNvSpPr>
          <p:nvPr>
            <p:ph type="body" idx="1"/>
          </p:nvPr>
        </p:nvSpPr>
        <p:spPr>
          <a:xfrm>
            <a:off x="468313" y="2205038"/>
            <a:ext cx="3490912" cy="3168650"/>
          </a:xfrm>
          <a:noFill/>
          <a:effectLst>
            <a:outerShdw dist="35921" dir="2700000" algn="ctr" rotWithShape="0">
              <a:schemeClr val="bg1"/>
            </a:outerShdw>
          </a:effectLst>
        </p:spPr>
        <p:txBody>
          <a:bodyPr/>
          <a:lstStyle/>
          <a:p>
            <a:pPr marL="0" indent="0" eaLnBrk="1" hangingPunct="1"/>
            <a:r>
              <a:rPr lang="it-IT" altLang="it-IT" sz="4400" b="1">
                <a:solidFill>
                  <a:srgbClr val="FF0000"/>
                </a:solidFill>
                <a:latin typeface="Disney Print" panose="00000400000000000000" pitchFamily="2" charset="0"/>
              </a:rPr>
              <a:t>PENSIERI</a:t>
            </a:r>
          </a:p>
          <a:p>
            <a:pPr marL="0" indent="0" eaLnBrk="1" hangingPunct="1"/>
            <a:r>
              <a:rPr lang="it-IT" altLang="it-IT" sz="4400" b="1">
                <a:solidFill>
                  <a:srgbClr val="009900"/>
                </a:solidFill>
                <a:latin typeface="Disney Print" panose="00000400000000000000" pitchFamily="2" charset="0"/>
              </a:rPr>
              <a:t>PAROLE</a:t>
            </a:r>
          </a:p>
          <a:p>
            <a:pPr marL="0" indent="0" eaLnBrk="1" hangingPunct="1"/>
            <a:r>
              <a:rPr lang="it-IT" altLang="it-IT" sz="4400" b="1">
                <a:solidFill>
                  <a:schemeClr val="accent2"/>
                </a:solidFill>
                <a:latin typeface="Disney Print" panose="00000400000000000000" pitchFamily="2" charset="0"/>
              </a:rPr>
              <a:t>OPERE</a:t>
            </a:r>
          </a:p>
          <a:p>
            <a:pPr marL="0" indent="0" eaLnBrk="1" hangingPunct="1"/>
            <a:r>
              <a:rPr lang="it-IT" altLang="it-IT" sz="4400" b="1">
                <a:latin typeface="Disney Print" panose="00000400000000000000" pitchFamily="2" charset="0"/>
              </a:rPr>
              <a:t>OMISSIONI</a:t>
            </a:r>
          </a:p>
        </p:txBody>
      </p:sp>
      <p:pic>
        <p:nvPicPr>
          <p:cNvPr id="19464" name="Picture 8" descr="confessione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1628775"/>
            <a:ext cx="47244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 calcmode="lin" valueType="num">
                                      <p:cBhvr>
                                        <p:cTn id="10" dur="2000" fill="hold"/>
                                        <p:tgtEl>
                                          <p:spTgt spid="19459"/>
                                        </p:tgtEl>
                                        <p:attrNameLst>
                                          <p:attrName>ppt_w</p:attrName>
                                        </p:attrNameLst>
                                      </p:cBhvr>
                                      <p:tavLst>
                                        <p:tav tm="0">
                                          <p:val>
                                            <p:fltVal val="0"/>
                                          </p:val>
                                        </p:tav>
                                        <p:tav tm="100000">
                                          <p:val>
                                            <p:strVal val="#ppt_w"/>
                                          </p:val>
                                        </p:tav>
                                      </p:tavLst>
                                    </p:anim>
                                    <p:anim calcmode="lin" valueType="num">
                                      <p:cBhvr>
                                        <p:cTn id="11" dur="2000" fill="hold"/>
                                        <p:tgtEl>
                                          <p:spTgt spid="19459"/>
                                        </p:tgtEl>
                                        <p:attrNameLst>
                                          <p:attrName>ppt_h</p:attrName>
                                        </p:attrNameLst>
                                      </p:cBhvr>
                                      <p:tavLst>
                                        <p:tav tm="0">
                                          <p:val>
                                            <p:fltVal val="0"/>
                                          </p:val>
                                        </p:tav>
                                        <p:tav tm="100000">
                                          <p:val>
                                            <p:strVal val="#ppt_h"/>
                                          </p:val>
                                        </p:tav>
                                      </p:tavLst>
                                    </p:anim>
                                    <p:animEffect transition="in" filter="fade">
                                      <p:cBhvr>
                                        <p:cTn id="12" dur="2000"/>
                                        <p:tgtEl>
                                          <p:spTgt spid="19459"/>
                                        </p:tgtEl>
                                      </p:cBhvr>
                                    </p:animEffect>
                                  </p:childTnLst>
                                </p:cTn>
                              </p:par>
                            </p:childTnLst>
                          </p:cTn>
                        </p:par>
                        <p:par>
                          <p:cTn id="13" fill="hold" nodeType="afterGroup">
                            <p:stCondLst>
                              <p:cond delay="2000"/>
                            </p:stCondLst>
                            <p:childTnLst>
                              <p:par>
                                <p:cTn id="14" presetID="53" presetClass="entr" presetSubtype="0" fill="hold" nodeType="afterEffect">
                                  <p:stCondLst>
                                    <p:cond delay="0"/>
                                  </p:stCondLst>
                                  <p:childTnLst>
                                    <p:set>
                                      <p:cBhvr>
                                        <p:cTn id="15" dur="1" fill="hold">
                                          <p:stCondLst>
                                            <p:cond delay="0"/>
                                          </p:stCondLst>
                                        </p:cTn>
                                        <p:tgtEl>
                                          <p:spTgt spid="19464"/>
                                        </p:tgtEl>
                                        <p:attrNameLst>
                                          <p:attrName>style.visibility</p:attrName>
                                        </p:attrNameLst>
                                      </p:cBhvr>
                                      <p:to>
                                        <p:strVal val="visible"/>
                                      </p:to>
                                    </p:set>
                                    <p:anim calcmode="lin" valueType="num">
                                      <p:cBhvr>
                                        <p:cTn id="16" dur="500" fill="hold"/>
                                        <p:tgtEl>
                                          <p:spTgt spid="19464"/>
                                        </p:tgtEl>
                                        <p:attrNameLst>
                                          <p:attrName>ppt_w</p:attrName>
                                        </p:attrNameLst>
                                      </p:cBhvr>
                                      <p:tavLst>
                                        <p:tav tm="0">
                                          <p:val>
                                            <p:fltVal val="0"/>
                                          </p:val>
                                        </p:tav>
                                        <p:tav tm="100000">
                                          <p:val>
                                            <p:strVal val="#ppt_w"/>
                                          </p:val>
                                        </p:tav>
                                      </p:tavLst>
                                    </p:anim>
                                    <p:anim calcmode="lin" valueType="num">
                                      <p:cBhvr>
                                        <p:cTn id="17" dur="500" fill="hold"/>
                                        <p:tgtEl>
                                          <p:spTgt spid="19464"/>
                                        </p:tgtEl>
                                        <p:attrNameLst>
                                          <p:attrName>ppt_h</p:attrName>
                                        </p:attrNameLst>
                                      </p:cBhvr>
                                      <p:tavLst>
                                        <p:tav tm="0">
                                          <p:val>
                                            <p:fltVal val="0"/>
                                          </p:val>
                                        </p:tav>
                                        <p:tav tm="100000">
                                          <p:val>
                                            <p:strVal val="#ppt_h"/>
                                          </p:val>
                                        </p:tav>
                                      </p:tavLst>
                                    </p:anim>
                                    <p:animEffect transition="in" filter="fade">
                                      <p:cBhvr>
                                        <p:cTn id="18" dur="500"/>
                                        <p:tgtEl>
                                          <p:spTgt spid="19464"/>
                                        </p:tgtEl>
                                      </p:cBhvr>
                                    </p:animEffect>
                                  </p:childTnLst>
                                  <p:subTnLst>
                                    <p:audio>
                                      <p:cMediaNode>
                                        <p:cTn display="0" masterRel="sameClick">
                                          <p:stCondLst>
                                            <p:cond evt="begin" delay="0">
                                              <p:tn val="14"/>
                                            </p:cond>
                                          </p:stCondLst>
                                          <p:endCondLst>
                                            <p:cond evt="onStopAudio" delay="0">
                                              <p:tgtEl>
                                                <p:sldTgt/>
                                              </p:tgtEl>
                                            </p:cond>
                                          </p:endCondLst>
                                        </p:cTn>
                                        <p:tgtEl>
                                          <p:sndTgt r:embed="rId2" name="bomb.wav"/>
                                        </p:tgtEl>
                                      </p:cMediaNode>
                                    </p:audio>
                                  </p:subTnLst>
                                </p:cTn>
                              </p:par>
                            </p:childTnLst>
                          </p:cTn>
                        </p:par>
                        <p:par>
                          <p:cTn id="19" fill="hold" nodeType="afterGroup">
                            <p:stCondLst>
                              <p:cond delay="2500"/>
                            </p:stCondLst>
                            <p:childTnLst>
                              <p:par>
                                <p:cTn id="20" presetID="47" presetClass="entr" presetSubtype="0" fill="hold" nodeType="afterEffect">
                                  <p:stCondLst>
                                    <p:cond delay="0"/>
                                  </p:stCondLst>
                                  <p:childTnLst>
                                    <p:set>
                                      <p:cBhvr>
                                        <p:cTn id="21" dur="1" fill="hold">
                                          <p:stCondLst>
                                            <p:cond delay="0"/>
                                          </p:stCondLst>
                                        </p:cTn>
                                        <p:tgtEl>
                                          <p:spTgt spid="19460">
                                            <p:txEl>
                                              <p:pRg st="0" end="0"/>
                                            </p:txEl>
                                          </p:spTgt>
                                        </p:tgtEl>
                                        <p:attrNameLst>
                                          <p:attrName>style.visibility</p:attrName>
                                        </p:attrNameLst>
                                      </p:cBhvr>
                                      <p:to>
                                        <p:strVal val="visible"/>
                                      </p:to>
                                    </p:set>
                                    <p:animEffect transition="in" filter="fade">
                                      <p:cBhvr>
                                        <p:cTn id="22" dur="1000"/>
                                        <p:tgtEl>
                                          <p:spTgt spid="19460">
                                            <p:txEl>
                                              <p:pRg st="0" end="0"/>
                                            </p:txEl>
                                          </p:spTgt>
                                        </p:tgtEl>
                                      </p:cBhvr>
                                    </p:animEffect>
                                    <p:anim calcmode="lin" valueType="num">
                                      <p:cBhvr>
                                        <p:cTn id="23" dur="10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9460">
                                            <p:txEl>
                                              <p:pRg st="0" end="0"/>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500"/>
                            </p:stCondLst>
                            <p:childTnLst>
                              <p:par>
                                <p:cTn id="26" presetID="47" presetClass="entr" presetSubtype="0" fill="hold" nodeType="afterEffect">
                                  <p:stCondLst>
                                    <p:cond delay="0"/>
                                  </p:stCondLst>
                                  <p:childTnLst>
                                    <p:set>
                                      <p:cBhvr>
                                        <p:cTn id="27" dur="1" fill="hold">
                                          <p:stCondLst>
                                            <p:cond delay="0"/>
                                          </p:stCondLst>
                                        </p:cTn>
                                        <p:tgtEl>
                                          <p:spTgt spid="19460">
                                            <p:txEl>
                                              <p:pRg st="1" end="1"/>
                                            </p:txEl>
                                          </p:spTgt>
                                        </p:tgtEl>
                                        <p:attrNameLst>
                                          <p:attrName>style.visibility</p:attrName>
                                        </p:attrNameLst>
                                      </p:cBhvr>
                                      <p:to>
                                        <p:strVal val="visible"/>
                                      </p:to>
                                    </p:set>
                                    <p:animEffect transition="in" filter="fade">
                                      <p:cBhvr>
                                        <p:cTn id="28" dur="1000"/>
                                        <p:tgtEl>
                                          <p:spTgt spid="19460">
                                            <p:txEl>
                                              <p:pRg st="1" end="1"/>
                                            </p:txEl>
                                          </p:spTgt>
                                        </p:tgtEl>
                                      </p:cBhvr>
                                    </p:animEffect>
                                    <p:anim calcmode="lin" valueType="num">
                                      <p:cBhvr>
                                        <p:cTn id="29" dur="10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9460">
                                            <p:txEl>
                                              <p:pRg st="1" end="1"/>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500"/>
                            </p:stCondLst>
                            <p:childTnLst>
                              <p:par>
                                <p:cTn id="32" presetID="47" presetClass="entr" presetSubtype="0" fill="hold" nodeType="afterEffect">
                                  <p:stCondLst>
                                    <p:cond delay="0"/>
                                  </p:stCondLst>
                                  <p:childTnLst>
                                    <p:set>
                                      <p:cBhvr>
                                        <p:cTn id="33" dur="1" fill="hold">
                                          <p:stCondLst>
                                            <p:cond delay="0"/>
                                          </p:stCondLst>
                                        </p:cTn>
                                        <p:tgtEl>
                                          <p:spTgt spid="19460">
                                            <p:txEl>
                                              <p:pRg st="2" end="2"/>
                                            </p:txEl>
                                          </p:spTgt>
                                        </p:tgtEl>
                                        <p:attrNameLst>
                                          <p:attrName>style.visibility</p:attrName>
                                        </p:attrNameLst>
                                      </p:cBhvr>
                                      <p:to>
                                        <p:strVal val="visible"/>
                                      </p:to>
                                    </p:set>
                                    <p:animEffect transition="in" filter="fade">
                                      <p:cBhvr>
                                        <p:cTn id="34" dur="1000"/>
                                        <p:tgtEl>
                                          <p:spTgt spid="19460">
                                            <p:txEl>
                                              <p:pRg st="2" end="2"/>
                                            </p:txEl>
                                          </p:spTgt>
                                        </p:tgtEl>
                                      </p:cBhvr>
                                    </p:animEffect>
                                    <p:anim calcmode="lin" valueType="num">
                                      <p:cBhvr>
                                        <p:cTn id="35" dur="10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19460">
                                            <p:txEl>
                                              <p:pRg st="2" end="2"/>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5500"/>
                            </p:stCondLst>
                            <p:childTnLst>
                              <p:par>
                                <p:cTn id="38" presetID="47" presetClass="entr" presetSubtype="0" fill="hold" nodeType="afterEffect">
                                  <p:stCondLst>
                                    <p:cond delay="0"/>
                                  </p:stCondLst>
                                  <p:childTnLst>
                                    <p:set>
                                      <p:cBhvr>
                                        <p:cTn id="39" dur="1" fill="hold">
                                          <p:stCondLst>
                                            <p:cond delay="0"/>
                                          </p:stCondLst>
                                        </p:cTn>
                                        <p:tgtEl>
                                          <p:spTgt spid="19460">
                                            <p:txEl>
                                              <p:pRg st="3" end="3"/>
                                            </p:txEl>
                                          </p:spTgt>
                                        </p:tgtEl>
                                        <p:attrNameLst>
                                          <p:attrName>style.visibility</p:attrName>
                                        </p:attrNameLst>
                                      </p:cBhvr>
                                      <p:to>
                                        <p:strVal val="visible"/>
                                      </p:to>
                                    </p:set>
                                    <p:animEffect transition="in" filter="fade">
                                      <p:cBhvr>
                                        <p:cTn id="40" dur="1000"/>
                                        <p:tgtEl>
                                          <p:spTgt spid="19460">
                                            <p:txEl>
                                              <p:pRg st="3" end="3"/>
                                            </p:txEl>
                                          </p:spTgt>
                                        </p:tgtEl>
                                      </p:cBhvr>
                                    </p:animEffect>
                                    <p:anim calcmode="lin" valueType="num">
                                      <p:cBhvr>
                                        <p:cTn id="41" dur="10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1946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1507"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Breve storia della penitenza</a:t>
            </a:r>
          </a:p>
        </p:txBody>
      </p:sp>
      <p:sp>
        <p:nvSpPr>
          <p:cNvPr id="21508" name="Text Box 4"/>
          <p:cNvSpPr txBox="1">
            <a:spLocks noChangeArrowheads="1"/>
          </p:cNvSpPr>
          <p:nvPr/>
        </p:nvSpPr>
        <p:spPr bwMode="auto">
          <a:xfrm>
            <a:off x="250825" y="1844675"/>
            <a:ext cx="5905500" cy="3948113"/>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3800" b="1">
                <a:latin typeface="Disney Print" panose="00000400000000000000" pitchFamily="2" charset="0"/>
              </a:rPr>
              <a:t>Gesù, riassumendo praticamente tutta la predicazione degli antichi profeti, inizia la sua vita pubblica con queste parole: “Il tempo è compiuto e il regno di Dio è vicino; convertitevi e credete al vangelo” (Mc 1,15).</a:t>
            </a:r>
          </a:p>
        </p:txBody>
      </p:sp>
      <p:pic>
        <p:nvPicPr>
          <p:cNvPr id="21512" name="Picture 8" descr="Regno di 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5525" y="2058988"/>
            <a:ext cx="2787650"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 calcmode="lin" valueType="num">
                                      <p:cBhvr>
                                        <p:cTn id="10" dur="2000" fill="hold"/>
                                        <p:tgtEl>
                                          <p:spTgt spid="21507"/>
                                        </p:tgtEl>
                                        <p:attrNameLst>
                                          <p:attrName>ppt_w</p:attrName>
                                        </p:attrNameLst>
                                      </p:cBhvr>
                                      <p:tavLst>
                                        <p:tav tm="0">
                                          <p:val>
                                            <p:fltVal val="0"/>
                                          </p:val>
                                        </p:tav>
                                        <p:tav tm="100000">
                                          <p:val>
                                            <p:strVal val="#ppt_w"/>
                                          </p:val>
                                        </p:tav>
                                      </p:tavLst>
                                    </p:anim>
                                    <p:anim calcmode="lin" valueType="num">
                                      <p:cBhvr>
                                        <p:cTn id="11" dur="2000" fill="hold"/>
                                        <p:tgtEl>
                                          <p:spTgt spid="21507"/>
                                        </p:tgtEl>
                                        <p:attrNameLst>
                                          <p:attrName>ppt_h</p:attrName>
                                        </p:attrNameLst>
                                      </p:cBhvr>
                                      <p:tavLst>
                                        <p:tav tm="0">
                                          <p:val>
                                            <p:fltVal val="0"/>
                                          </p:val>
                                        </p:tav>
                                        <p:tav tm="100000">
                                          <p:val>
                                            <p:strVal val="#ppt_h"/>
                                          </p:val>
                                        </p:tav>
                                      </p:tavLst>
                                    </p:anim>
                                    <p:animEffect transition="in" filter="fade">
                                      <p:cBhvr>
                                        <p:cTn id="12" dur="2000"/>
                                        <p:tgtEl>
                                          <p:spTgt spid="21507"/>
                                        </p:tgtEl>
                                      </p:cBhvr>
                                    </p:animEffect>
                                  </p:childTnLst>
                                </p:cTn>
                              </p:par>
                            </p:childTnLst>
                          </p:cTn>
                        </p:par>
                        <p:par>
                          <p:cTn id="13" fill="hold" nodeType="afterGroup">
                            <p:stCondLst>
                              <p:cond delay="2000"/>
                            </p:stCondLst>
                            <p:childTnLst>
                              <p:par>
                                <p:cTn id="14" presetID="20" presetClass="entr" presetSubtype="0" fill="hold" nodeType="afterEffect">
                                  <p:stCondLst>
                                    <p:cond delay="0"/>
                                  </p:stCondLst>
                                  <p:childTnLst>
                                    <p:set>
                                      <p:cBhvr>
                                        <p:cTn id="15" dur="1" fill="hold">
                                          <p:stCondLst>
                                            <p:cond delay="0"/>
                                          </p:stCondLst>
                                        </p:cTn>
                                        <p:tgtEl>
                                          <p:spTgt spid="21512"/>
                                        </p:tgtEl>
                                        <p:attrNameLst>
                                          <p:attrName>style.visibility</p:attrName>
                                        </p:attrNameLst>
                                      </p:cBhvr>
                                      <p:to>
                                        <p:strVal val="visible"/>
                                      </p:to>
                                    </p:set>
                                    <p:animEffect transition="in" filter="wedge">
                                      <p:cBhvr>
                                        <p:cTn id="16" dur="2000"/>
                                        <p:tgtEl>
                                          <p:spTgt spid="21512"/>
                                        </p:tgtEl>
                                      </p:cBhvr>
                                    </p:animEffect>
                                  </p:childTnLst>
                                </p:cTn>
                              </p:par>
                            </p:childTnLst>
                          </p:cTn>
                        </p:par>
                        <p:par>
                          <p:cTn id="17" fill="hold" nodeType="afterGroup">
                            <p:stCondLst>
                              <p:cond delay="4000"/>
                            </p:stCondLst>
                            <p:childTnLst>
                              <p:par>
                                <p:cTn id="18" presetID="47" presetClass="entr" presetSubtype="0" fill="hold" grpId="0" nodeType="afterEffect">
                                  <p:stCondLst>
                                    <p:cond delay="0"/>
                                  </p:stCondLst>
                                  <p:childTnLst>
                                    <p:set>
                                      <p:cBhvr>
                                        <p:cTn id="19" dur="1" fill="hold">
                                          <p:stCondLst>
                                            <p:cond delay="0"/>
                                          </p:stCondLst>
                                        </p:cTn>
                                        <p:tgtEl>
                                          <p:spTgt spid="21508"/>
                                        </p:tgtEl>
                                        <p:attrNameLst>
                                          <p:attrName>style.visibility</p:attrName>
                                        </p:attrNameLst>
                                      </p:cBhvr>
                                      <p:to>
                                        <p:strVal val="visible"/>
                                      </p:to>
                                    </p:set>
                                    <p:animEffect transition="in" filter="fade">
                                      <p:cBhvr>
                                        <p:cTn id="20" dur="1000"/>
                                        <p:tgtEl>
                                          <p:spTgt spid="21508"/>
                                        </p:tgtEl>
                                      </p:cBhvr>
                                    </p:animEffect>
                                    <p:anim calcmode="lin" valueType="num">
                                      <p:cBhvr>
                                        <p:cTn id="21" dur="1000" fill="hold"/>
                                        <p:tgtEl>
                                          <p:spTgt spid="21508"/>
                                        </p:tgtEl>
                                        <p:attrNameLst>
                                          <p:attrName>ppt_x</p:attrName>
                                        </p:attrNameLst>
                                      </p:cBhvr>
                                      <p:tavLst>
                                        <p:tav tm="0">
                                          <p:val>
                                            <p:strVal val="#ppt_x"/>
                                          </p:val>
                                        </p:tav>
                                        <p:tav tm="100000">
                                          <p:val>
                                            <p:strVal val="#ppt_x"/>
                                          </p:val>
                                        </p:tav>
                                      </p:tavLst>
                                    </p:anim>
                                    <p:anim calcmode="lin" valueType="num">
                                      <p:cBhvr>
                                        <p:cTn id="22" dur="1000" fill="hold"/>
                                        <p:tgtEl>
                                          <p:spTgt spid="215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p:bldP spid="2150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2532" name="Text Box 4"/>
          <p:cNvSpPr txBox="1">
            <a:spLocks noChangeArrowheads="1"/>
          </p:cNvSpPr>
          <p:nvPr/>
        </p:nvSpPr>
        <p:spPr bwMode="auto">
          <a:xfrm>
            <a:off x="3708400" y="247650"/>
            <a:ext cx="5184775" cy="6202363"/>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000" b="1">
                <a:latin typeface="Disney Print" panose="00000400000000000000" pitchFamily="2" charset="0"/>
              </a:rPr>
              <a:t>Durante la sua vita, a chi si converte , Gesù offre soprattutto il perdono di Dio. Gli stessi miracoli sono in primo luogo un segno del suo perdono efficace dei peccati (cfr. Lc 5,17‑26). Appena risorto affida agli apostoli la missione di perdonare i peccati (cfr. Gv 20,23).</a:t>
            </a:r>
          </a:p>
        </p:txBody>
      </p:sp>
      <p:pic>
        <p:nvPicPr>
          <p:cNvPr id="22535" name="Picture 7" descr="pentecoste000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3" y="908050"/>
            <a:ext cx="3444875"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2535"/>
                                        </p:tgtEl>
                                        <p:attrNameLst>
                                          <p:attrName>style.visibility</p:attrName>
                                        </p:attrNameLst>
                                      </p:cBhvr>
                                      <p:to>
                                        <p:strVal val="visible"/>
                                      </p:to>
                                    </p:set>
                                    <p:anim calcmode="lin" valueType="num">
                                      <p:cBhvr>
                                        <p:cTn id="10" dur="2000" fill="hold"/>
                                        <p:tgtEl>
                                          <p:spTgt spid="22535"/>
                                        </p:tgtEl>
                                        <p:attrNameLst>
                                          <p:attrName>ppt_w</p:attrName>
                                        </p:attrNameLst>
                                      </p:cBhvr>
                                      <p:tavLst>
                                        <p:tav tm="0">
                                          <p:val>
                                            <p:fltVal val="0"/>
                                          </p:val>
                                        </p:tav>
                                        <p:tav tm="100000">
                                          <p:val>
                                            <p:strVal val="#ppt_w"/>
                                          </p:val>
                                        </p:tav>
                                      </p:tavLst>
                                    </p:anim>
                                    <p:anim calcmode="lin" valueType="num">
                                      <p:cBhvr>
                                        <p:cTn id="11" dur="2000" fill="hold"/>
                                        <p:tgtEl>
                                          <p:spTgt spid="22535"/>
                                        </p:tgtEl>
                                        <p:attrNameLst>
                                          <p:attrName>ppt_h</p:attrName>
                                        </p:attrNameLst>
                                      </p:cBhvr>
                                      <p:tavLst>
                                        <p:tav tm="0">
                                          <p:val>
                                            <p:fltVal val="0"/>
                                          </p:val>
                                        </p:tav>
                                        <p:tav tm="100000">
                                          <p:val>
                                            <p:strVal val="#ppt_h"/>
                                          </p:val>
                                        </p:tav>
                                      </p:tavLst>
                                    </p:anim>
                                    <p:anim calcmode="lin" valueType="num">
                                      <p:cBhvr>
                                        <p:cTn id="12" dur="2000" fill="hold"/>
                                        <p:tgtEl>
                                          <p:spTgt spid="22535"/>
                                        </p:tgtEl>
                                        <p:attrNameLst>
                                          <p:attrName>style.rotation</p:attrName>
                                        </p:attrNameLst>
                                      </p:cBhvr>
                                      <p:tavLst>
                                        <p:tav tm="0">
                                          <p:val>
                                            <p:fltVal val="360"/>
                                          </p:val>
                                        </p:tav>
                                        <p:tav tm="100000">
                                          <p:val>
                                            <p:fltVal val="0"/>
                                          </p:val>
                                        </p:tav>
                                      </p:tavLst>
                                    </p:anim>
                                    <p:animEffect transition="in" filter="fade">
                                      <p:cBhvr>
                                        <p:cTn id="13" dur="2000"/>
                                        <p:tgtEl>
                                          <p:spTgt spid="22535"/>
                                        </p:tgtEl>
                                      </p:cBhvr>
                                    </p:animEffect>
                                  </p:childTnLst>
                                </p:cTn>
                              </p:par>
                            </p:childTnLst>
                          </p:cTn>
                        </p:par>
                        <p:par>
                          <p:cTn id="14" fill="hold" nodeType="afterGroup">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22532"/>
                                        </p:tgtEl>
                                        <p:attrNameLst>
                                          <p:attrName>style.visibility</p:attrName>
                                        </p:attrNameLst>
                                      </p:cBhvr>
                                      <p:to>
                                        <p:strVal val="visible"/>
                                      </p:to>
                                    </p:set>
                                    <p:animEffect transition="in" filter="fade">
                                      <p:cBhvr>
                                        <p:cTn id="17" dur="1000"/>
                                        <p:tgtEl>
                                          <p:spTgt spid="22532"/>
                                        </p:tgtEl>
                                      </p:cBhvr>
                                    </p:animEffect>
                                    <p:anim calcmode="lin" valueType="num">
                                      <p:cBhvr>
                                        <p:cTn id="18" dur="1000" fill="hold"/>
                                        <p:tgtEl>
                                          <p:spTgt spid="22532"/>
                                        </p:tgtEl>
                                        <p:attrNameLst>
                                          <p:attrName>ppt_x</p:attrName>
                                        </p:attrNameLst>
                                      </p:cBhvr>
                                      <p:tavLst>
                                        <p:tav tm="0">
                                          <p:val>
                                            <p:strVal val="#ppt_x"/>
                                          </p:val>
                                        </p:tav>
                                        <p:tav tm="100000">
                                          <p:val>
                                            <p:strVal val="#ppt_x"/>
                                          </p:val>
                                        </p:tav>
                                      </p:tavLst>
                                    </p:anim>
                                    <p:anim calcmode="lin" valueType="num">
                                      <p:cBhvr>
                                        <p:cTn id="19"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3555" name="Text Box 3"/>
          <p:cNvSpPr txBox="1">
            <a:spLocks noChangeArrowheads="1"/>
          </p:cNvSpPr>
          <p:nvPr/>
        </p:nvSpPr>
        <p:spPr bwMode="auto">
          <a:xfrm>
            <a:off x="466725" y="333375"/>
            <a:ext cx="5834063" cy="2838450"/>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000" b="1">
                <a:latin typeface="Disney Print" panose="00000400000000000000" pitchFamily="2" charset="0"/>
              </a:rPr>
              <a:t>La Chiesa nei primi due secoli, oltre al battesimo, non sembra conoscere altra forma di penitenza se non la preghiera, il digiuno, la carità... </a:t>
            </a:r>
          </a:p>
        </p:txBody>
      </p:sp>
      <p:pic>
        <p:nvPicPr>
          <p:cNvPr id="23557" name="Picture 5" descr="tau_lp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9050" y="260350"/>
            <a:ext cx="22352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6"/>
          <p:cNvSpPr txBox="1">
            <a:spLocks noChangeArrowheads="1"/>
          </p:cNvSpPr>
          <p:nvPr/>
        </p:nvSpPr>
        <p:spPr bwMode="auto">
          <a:xfrm>
            <a:off x="3130550" y="3438525"/>
            <a:ext cx="5905500" cy="3108325"/>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400" b="1">
                <a:latin typeface="Disney Print" panose="00000400000000000000" pitchFamily="2" charset="0"/>
              </a:rPr>
              <a:t>Esiste ben presto però un'esclusione dalla comunità e una pubblica penitenza per gli omicidi, gli adulteri, i ladri, gli apostati e gli eretici.</a:t>
            </a:r>
          </a:p>
        </p:txBody>
      </p:sp>
      <p:pic>
        <p:nvPicPr>
          <p:cNvPr id="23559" name="Picture 7" descr="Parole opere omissio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860800"/>
            <a:ext cx="2484437"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par>
                                <p:cTn id="8" presetID="7" presetClass="entr" presetSubtype="8" fill="hold" nodeType="withEffect">
                                  <p:stCondLst>
                                    <p:cond delay="0"/>
                                  </p:stCondLst>
                                  <p:childTnLst>
                                    <p:set>
                                      <p:cBhvr>
                                        <p:cTn id="9" dur="1" fill="hold">
                                          <p:stCondLst>
                                            <p:cond delay="0"/>
                                          </p:stCondLst>
                                        </p:cTn>
                                        <p:tgtEl>
                                          <p:spTgt spid="23557"/>
                                        </p:tgtEl>
                                        <p:attrNameLst>
                                          <p:attrName>style.visibility</p:attrName>
                                        </p:attrNameLst>
                                      </p:cBhvr>
                                      <p:to>
                                        <p:strVal val="visible"/>
                                      </p:to>
                                    </p:set>
                                    <p:anim calcmode="lin" valueType="num">
                                      <p:cBhvr additive="base">
                                        <p:cTn id="10" dur="1000" fill="hold"/>
                                        <p:tgtEl>
                                          <p:spTgt spid="23557"/>
                                        </p:tgtEl>
                                        <p:attrNameLst>
                                          <p:attrName>ppt_x</p:attrName>
                                        </p:attrNameLst>
                                      </p:cBhvr>
                                      <p:tavLst>
                                        <p:tav tm="0">
                                          <p:val>
                                            <p:strVal val="0-#ppt_w/2"/>
                                          </p:val>
                                        </p:tav>
                                        <p:tav tm="100000">
                                          <p:val>
                                            <p:strVal val="#ppt_x"/>
                                          </p:val>
                                        </p:tav>
                                      </p:tavLst>
                                    </p:anim>
                                    <p:anim calcmode="lin" valueType="num">
                                      <p:cBhvr additive="base">
                                        <p:cTn id="11" dur="1000" fill="hold"/>
                                        <p:tgtEl>
                                          <p:spTgt spid="23557"/>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000"/>
                            </p:stCondLst>
                            <p:childTnLst>
                              <p:par>
                                <p:cTn id="13" presetID="47" presetClass="entr" presetSubtype="0" fill="hold" grpId="0" nodeType="afterEffect">
                                  <p:stCondLst>
                                    <p:cond delay="0"/>
                                  </p:stCondLst>
                                  <p:childTnLst>
                                    <p:set>
                                      <p:cBhvr>
                                        <p:cTn id="14" dur="1" fill="hold">
                                          <p:stCondLst>
                                            <p:cond delay="0"/>
                                          </p:stCondLst>
                                        </p:cTn>
                                        <p:tgtEl>
                                          <p:spTgt spid="23555"/>
                                        </p:tgtEl>
                                        <p:attrNameLst>
                                          <p:attrName>style.visibility</p:attrName>
                                        </p:attrNameLst>
                                      </p:cBhvr>
                                      <p:to>
                                        <p:strVal val="visible"/>
                                      </p:to>
                                    </p:set>
                                    <p:animEffect transition="in" filter="fade">
                                      <p:cBhvr>
                                        <p:cTn id="15" dur="1000"/>
                                        <p:tgtEl>
                                          <p:spTgt spid="23555"/>
                                        </p:tgtEl>
                                      </p:cBhvr>
                                    </p:animEffect>
                                    <p:anim calcmode="lin" valueType="num">
                                      <p:cBhvr>
                                        <p:cTn id="16" dur="1000" fill="hold"/>
                                        <p:tgtEl>
                                          <p:spTgt spid="23555"/>
                                        </p:tgtEl>
                                        <p:attrNameLst>
                                          <p:attrName>ppt_x</p:attrName>
                                        </p:attrNameLst>
                                      </p:cBhvr>
                                      <p:tavLst>
                                        <p:tav tm="0">
                                          <p:val>
                                            <p:strVal val="#ppt_x"/>
                                          </p:val>
                                        </p:tav>
                                        <p:tav tm="100000">
                                          <p:val>
                                            <p:strVal val="#ppt_x"/>
                                          </p:val>
                                        </p:tav>
                                      </p:tavLst>
                                    </p:anim>
                                    <p:anim calcmode="lin" valueType="num">
                                      <p:cBhvr>
                                        <p:cTn id="17" dur="1000" fill="hold"/>
                                        <p:tgtEl>
                                          <p:spTgt spid="23555"/>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childTnLst>
                                    <p:set>
                                      <p:cBhvr>
                                        <p:cTn id="21" dur="1" fill="hold">
                                          <p:stCondLst>
                                            <p:cond delay="0"/>
                                          </p:stCondLst>
                                        </p:cTn>
                                        <p:tgtEl>
                                          <p:spTgt spid="23559"/>
                                        </p:tgtEl>
                                        <p:attrNameLst>
                                          <p:attrName>style.visibility</p:attrName>
                                        </p:attrNameLst>
                                      </p:cBhvr>
                                      <p:to>
                                        <p:strVal val="visible"/>
                                      </p:to>
                                    </p:set>
                                    <p:animEffect transition="in" filter="circle(out)">
                                      <p:cBhvr>
                                        <p:cTn id="22" dur="1000"/>
                                        <p:tgtEl>
                                          <p:spTgt spid="23559"/>
                                        </p:tgtEl>
                                      </p:cBhvr>
                                    </p:animEffect>
                                  </p:childTnLst>
                                </p:cTn>
                              </p:par>
                            </p:childTnLst>
                          </p:cTn>
                        </p:par>
                        <p:par>
                          <p:cTn id="23" fill="hold" nodeType="afterGroup">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23558"/>
                                        </p:tgtEl>
                                        <p:attrNameLst>
                                          <p:attrName>style.visibility</p:attrName>
                                        </p:attrNameLst>
                                      </p:cBhvr>
                                      <p:to>
                                        <p:strVal val="visible"/>
                                      </p:to>
                                    </p:set>
                                    <p:animEffect transition="in" filter="fade">
                                      <p:cBhvr>
                                        <p:cTn id="26" dur="1000"/>
                                        <p:tgtEl>
                                          <p:spTgt spid="23558"/>
                                        </p:tgtEl>
                                      </p:cBhvr>
                                    </p:animEffect>
                                    <p:anim calcmode="lin" valueType="num">
                                      <p:cBhvr>
                                        <p:cTn id="27" dur="1000" fill="hold"/>
                                        <p:tgtEl>
                                          <p:spTgt spid="23558"/>
                                        </p:tgtEl>
                                        <p:attrNameLst>
                                          <p:attrName>ppt_x</p:attrName>
                                        </p:attrNameLst>
                                      </p:cBhvr>
                                      <p:tavLst>
                                        <p:tav tm="0">
                                          <p:val>
                                            <p:strVal val="#ppt_x"/>
                                          </p:val>
                                        </p:tav>
                                        <p:tav tm="100000">
                                          <p:val>
                                            <p:strVal val="#ppt_x"/>
                                          </p:val>
                                        </p:tav>
                                      </p:tavLst>
                                    </p:anim>
                                    <p:anim calcmode="lin" valueType="num">
                                      <p:cBhvr>
                                        <p:cTn id="28" dur="1000" fill="hold"/>
                                        <p:tgtEl>
                                          <p:spTgt spid="235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p:bldP spid="235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ChangeArrowheads="1"/>
          </p:cNvSpPr>
          <p:nvPr/>
        </p:nvSpPr>
        <p:spPr bwMode="auto">
          <a:xfrm>
            <a:off x="0" y="0"/>
            <a:ext cx="9144000" cy="6858000"/>
          </a:xfrm>
          <a:prstGeom prst="rect">
            <a:avLst/>
          </a:prstGeom>
          <a:gradFill rotWithShape="1">
            <a:gsLst>
              <a:gs pos="0">
                <a:srgbClr val="FFFF00"/>
              </a:gs>
              <a:gs pos="100000">
                <a:schemeClr val="tx1">
                  <a:alpha val="75998"/>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p>
        </p:txBody>
      </p:sp>
      <p:sp>
        <p:nvSpPr>
          <p:cNvPr id="3075" name="Text Box 3"/>
          <p:cNvSpPr txBox="1">
            <a:spLocks noChangeArrowheads="1"/>
          </p:cNvSpPr>
          <p:nvPr/>
        </p:nvSpPr>
        <p:spPr bwMode="auto">
          <a:xfrm>
            <a:off x="35496" y="73069"/>
            <a:ext cx="6369756" cy="6740307"/>
          </a:xfrm>
          <a:prstGeom prst="rect">
            <a:avLst/>
          </a:prstGeom>
          <a:noFill/>
          <a:ln>
            <a:noFill/>
          </a:ln>
          <a:effectLst>
            <a:outerShdw dist="35921" dir="2700000" algn="ctr" rotWithShape="0">
              <a:srgbClr val="EAEAEA"/>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0"/>
              </a:spcBef>
              <a:defRPr/>
            </a:pPr>
            <a:r>
              <a:rPr lang="it-IT" sz="2400" b="1" dirty="0">
                <a:ln>
                  <a:solidFill>
                    <a:schemeClr val="tx1"/>
                  </a:solidFill>
                </a:ln>
                <a:solidFill>
                  <a:srgbClr val="660066"/>
                </a:solidFill>
                <a:latin typeface="Disney Print" pitchFamily="2" charset="0"/>
                <a:cs typeface="Arial" charset="0"/>
              </a:rPr>
              <a:t>Spirito Santo, Spirito di Gesù e del Padre,</a:t>
            </a:r>
          </a:p>
          <a:p>
            <a:pPr>
              <a:spcBef>
                <a:spcPts val="0"/>
              </a:spcBef>
              <a:defRPr/>
            </a:pPr>
            <a:r>
              <a:rPr lang="it-IT" sz="2400" b="1" dirty="0">
                <a:ln>
                  <a:solidFill>
                    <a:schemeClr val="tx1"/>
                  </a:solidFill>
                </a:ln>
                <a:solidFill>
                  <a:srgbClr val="660066"/>
                </a:solidFill>
                <a:latin typeface="Disney Print" pitchFamily="2" charset="0"/>
                <a:cs typeface="Arial" charset="0"/>
              </a:rPr>
              <a:t>tu vuoi abitare in me, povero peccatore,</a:t>
            </a:r>
          </a:p>
          <a:p>
            <a:pPr>
              <a:spcBef>
                <a:spcPts val="0"/>
              </a:spcBef>
              <a:defRPr/>
            </a:pPr>
            <a:r>
              <a:rPr lang="it-IT" sz="2400" b="1" dirty="0">
                <a:ln>
                  <a:solidFill>
                    <a:schemeClr val="tx1"/>
                  </a:solidFill>
                </a:ln>
                <a:solidFill>
                  <a:srgbClr val="660066"/>
                </a:solidFill>
                <a:latin typeface="Disney Print" pitchFamily="2" charset="0"/>
                <a:cs typeface="Arial" charset="0"/>
              </a:rPr>
              <a:t>e trasformarmi in un tempio della tua gloria.</a:t>
            </a:r>
          </a:p>
          <a:p>
            <a:pPr>
              <a:spcBef>
                <a:spcPts val="0"/>
              </a:spcBef>
              <a:defRPr/>
            </a:pPr>
            <a:r>
              <a:rPr lang="it-IT" sz="2400" b="1" dirty="0">
                <a:ln>
                  <a:solidFill>
                    <a:schemeClr val="tx1"/>
                  </a:solidFill>
                </a:ln>
                <a:solidFill>
                  <a:srgbClr val="660066"/>
                </a:solidFill>
                <a:latin typeface="Disney Print" pitchFamily="2" charset="0"/>
                <a:cs typeface="Arial" charset="0"/>
              </a:rPr>
              <a:t>Vieni, Spirito della Comunione divina,</a:t>
            </a:r>
          </a:p>
          <a:p>
            <a:pPr>
              <a:spcBef>
                <a:spcPts val="0"/>
              </a:spcBef>
              <a:defRPr/>
            </a:pPr>
            <a:r>
              <a:rPr lang="it-IT" sz="2400" b="1" dirty="0">
                <a:ln>
                  <a:solidFill>
                    <a:schemeClr val="tx1"/>
                  </a:solidFill>
                </a:ln>
                <a:solidFill>
                  <a:srgbClr val="660066"/>
                </a:solidFill>
                <a:latin typeface="Disney Print" pitchFamily="2" charset="0"/>
                <a:cs typeface="Arial" charset="0"/>
              </a:rPr>
              <a:t>vieni e riempi tutto il mio essere.</a:t>
            </a:r>
          </a:p>
          <a:p>
            <a:pPr>
              <a:spcBef>
                <a:spcPts val="0"/>
              </a:spcBef>
              <a:defRPr/>
            </a:pPr>
            <a:r>
              <a:rPr lang="it-IT" sz="2400" b="1" dirty="0">
                <a:ln>
                  <a:solidFill>
                    <a:schemeClr val="tx1"/>
                  </a:solidFill>
                </a:ln>
                <a:solidFill>
                  <a:srgbClr val="660066"/>
                </a:solidFill>
                <a:latin typeface="Disney Print" pitchFamily="2" charset="0"/>
                <a:cs typeface="Arial" charset="0"/>
              </a:rPr>
              <a:t>Vieni e uniscimi a Gesù crocifisso e risorto,</a:t>
            </a:r>
          </a:p>
          <a:p>
            <a:pPr>
              <a:spcBef>
                <a:spcPts val="0"/>
              </a:spcBef>
              <a:defRPr/>
            </a:pPr>
            <a:r>
              <a:rPr lang="it-IT" sz="2400" b="1" dirty="0">
                <a:ln>
                  <a:solidFill>
                    <a:schemeClr val="tx1"/>
                  </a:solidFill>
                </a:ln>
                <a:solidFill>
                  <a:srgbClr val="660066"/>
                </a:solidFill>
                <a:latin typeface="Disney Print" pitchFamily="2" charset="0"/>
                <a:cs typeface="Arial" charset="0"/>
              </a:rPr>
              <a:t>per essere con lui e con tutti i miei fratelli un solo Corpo,</a:t>
            </a:r>
          </a:p>
          <a:p>
            <a:pPr>
              <a:spcBef>
                <a:spcPts val="0"/>
              </a:spcBef>
              <a:defRPr/>
            </a:pPr>
            <a:r>
              <a:rPr lang="it-IT" sz="2400" b="1" dirty="0">
                <a:ln>
                  <a:solidFill>
                    <a:schemeClr val="tx1"/>
                  </a:solidFill>
                </a:ln>
                <a:solidFill>
                  <a:srgbClr val="660066"/>
                </a:solidFill>
                <a:latin typeface="Disney Print" pitchFamily="2" charset="0"/>
                <a:cs typeface="Arial" charset="0"/>
              </a:rPr>
              <a:t>per essere con lui un figlio prediletto del Padre.</a:t>
            </a:r>
          </a:p>
          <a:p>
            <a:pPr>
              <a:spcBef>
                <a:spcPts val="0"/>
              </a:spcBef>
              <a:defRPr/>
            </a:pPr>
            <a:r>
              <a:rPr lang="it-IT" sz="2400" b="1" dirty="0">
                <a:ln>
                  <a:solidFill>
                    <a:schemeClr val="tx1"/>
                  </a:solidFill>
                </a:ln>
                <a:solidFill>
                  <a:srgbClr val="660066"/>
                </a:solidFill>
                <a:latin typeface="Disney Print" pitchFamily="2" charset="0"/>
                <a:cs typeface="Arial" charset="0"/>
              </a:rPr>
              <a:t>Tu ti sei donato a me senza misura</a:t>
            </a:r>
          </a:p>
          <a:p>
            <a:pPr>
              <a:spcBef>
                <a:spcPts val="0"/>
              </a:spcBef>
              <a:defRPr/>
            </a:pPr>
            <a:r>
              <a:rPr lang="it-IT" sz="2400" b="1" dirty="0">
                <a:ln>
                  <a:solidFill>
                    <a:schemeClr val="tx1"/>
                  </a:solidFill>
                </a:ln>
                <a:solidFill>
                  <a:srgbClr val="660066"/>
                </a:solidFill>
                <a:latin typeface="Disney Print" pitchFamily="2" charset="0"/>
                <a:cs typeface="Arial" charset="0"/>
              </a:rPr>
              <a:t>e umilmente anch'io mi dono a te.</a:t>
            </a:r>
          </a:p>
          <a:p>
            <a:pPr>
              <a:spcBef>
                <a:spcPts val="0"/>
              </a:spcBef>
              <a:defRPr/>
            </a:pPr>
            <a:r>
              <a:rPr lang="it-IT" sz="2400" b="1" dirty="0">
                <a:ln>
                  <a:solidFill>
                    <a:schemeClr val="tx1"/>
                  </a:solidFill>
                </a:ln>
                <a:solidFill>
                  <a:srgbClr val="660066"/>
                </a:solidFill>
                <a:latin typeface="Disney Print" pitchFamily="2" charset="0"/>
                <a:cs typeface="Arial" charset="0"/>
              </a:rPr>
              <a:t>Rendimi docile alla tua azione,</a:t>
            </a:r>
          </a:p>
          <a:p>
            <a:pPr>
              <a:spcBef>
                <a:spcPts val="0"/>
              </a:spcBef>
              <a:defRPr/>
            </a:pPr>
            <a:r>
              <a:rPr lang="it-IT" sz="2400" b="1" dirty="0">
                <a:ln>
                  <a:solidFill>
                    <a:schemeClr val="tx1"/>
                  </a:solidFill>
                </a:ln>
                <a:solidFill>
                  <a:srgbClr val="660066"/>
                </a:solidFill>
                <a:latin typeface="Disney Print" pitchFamily="2" charset="0"/>
                <a:cs typeface="Arial" charset="0"/>
              </a:rPr>
              <a:t>perché tu possa compiere la tua missione</a:t>
            </a:r>
          </a:p>
          <a:p>
            <a:pPr>
              <a:spcBef>
                <a:spcPts val="0"/>
              </a:spcBef>
              <a:defRPr/>
            </a:pPr>
            <a:r>
              <a:rPr lang="it-IT" sz="2400" b="1" dirty="0">
                <a:ln>
                  <a:solidFill>
                    <a:schemeClr val="tx1"/>
                  </a:solidFill>
                </a:ln>
                <a:solidFill>
                  <a:srgbClr val="660066"/>
                </a:solidFill>
                <a:latin typeface="Disney Print" pitchFamily="2" charset="0"/>
                <a:cs typeface="Arial" charset="0"/>
              </a:rPr>
              <a:t>in me, nella Chiesa e nel mondo,</a:t>
            </a:r>
          </a:p>
          <a:p>
            <a:pPr>
              <a:spcBef>
                <a:spcPts val="0"/>
              </a:spcBef>
              <a:defRPr/>
            </a:pPr>
            <a:r>
              <a:rPr lang="it-IT" sz="2400" b="1" dirty="0">
                <a:ln>
                  <a:solidFill>
                    <a:schemeClr val="tx1"/>
                  </a:solidFill>
                </a:ln>
                <a:solidFill>
                  <a:srgbClr val="660066"/>
                </a:solidFill>
                <a:latin typeface="Disney Print" pitchFamily="2" charset="0"/>
                <a:cs typeface="Arial" charset="0"/>
              </a:rPr>
              <a:t>adesso fino all'ora in cui</a:t>
            </a:r>
          </a:p>
          <a:p>
            <a:pPr>
              <a:spcBef>
                <a:spcPts val="0"/>
              </a:spcBef>
              <a:defRPr/>
            </a:pPr>
            <a:r>
              <a:rPr lang="it-IT" sz="2400" b="1" dirty="0">
                <a:ln>
                  <a:solidFill>
                    <a:schemeClr val="tx1"/>
                  </a:solidFill>
                </a:ln>
                <a:solidFill>
                  <a:srgbClr val="660066"/>
                </a:solidFill>
                <a:latin typeface="Disney Print" pitchFamily="2" charset="0"/>
                <a:cs typeface="Arial" charset="0"/>
              </a:rPr>
              <a:t>mi rimetterò con te tra le mani del Padre,</a:t>
            </a:r>
          </a:p>
          <a:p>
            <a:pPr>
              <a:spcBef>
                <a:spcPts val="0"/>
              </a:spcBef>
              <a:defRPr/>
            </a:pPr>
            <a:r>
              <a:rPr lang="it-IT" sz="2400" b="1" dirty="0">
                <a:ln>
                  <a:solidFill>
                    <a:schemeClr val="tx1"/>
                  </a:solidFill>
                </a:ln>
                <a:solidFill>
                  <a:srgbClr val="660066"/>
                </a:solidFill>
                <a:latin typeface="Disney Print" pitchFamily="2" charset="0"/>
                <a:cs typeface="Arial" charset="0"/>
              </a:rPr>
              <a:t>come Gesù, per l'eternità.</a:t>
            </a:r>
          </a:p>
          <a:p>
            <a:pPr>
              <a:spcBef>
                <a:spcPts val="0"/>
              </a:spcBef>
              <a:defRPr/>
            </a:pPr>
            <a:r>
              <a:rPr lang="it-IT" sz="2400" b="1" dirty="0">
                <a:ln>
                  <a:solidFill>
                    <a:schemeClr val="tx1"/>
                  </a:solidFill>
                </a:ln>
                <a:solidFill>
                  <a:srgbClr val="660066"/>
                </a:solidFill>
                <a:latin typeface="Disney Print" pitchFamily="2" charset="0"/>
                <a:cs typeface="Arial" charset="0"/>
              </a:rPr>
              <a:t>Ti prego con Maria e tutti i santi.</a:t>
            </a:r>
          </a:p>
          <a:p>
            <a:pPr>
              <a:spcBef>
                <a:spcPts val="0"/>
              </a:spcBef>
              <a:defRPr/>
            </a:pPr>
            <a:r>
              <a:rPr lang="it-IT" sz="2400" b="1" dirty="0">
                <a:ln>
                  <a:solidFill>
                    <a:schemeClr val="tx1"/>
                  </a:solidFill>
                </a:ln>
                <a:solidFill>
                  <a:srgbClr val="660066"/>
                </a:solidFill>
                <a:latin typeface="Disney Print" pitchFamily="2" charset="0"/>
                <a:cs typeface="Arial" charset="0"/>
              </a:rPr>
              <a:t>Amen.</a:t>
            </a:r>
          </a:p>
        </p:txBody>
      </p:sp>
      <p:pic>
        <p:nvPicPr>
          <p:cNvPr id="3076"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0"/>
            <a:ext cx="280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fade">
                                      <p:cBhvr>
                                        <p:cTn id="7" dur="2000"/>
                                        <p:tgtEl>
                                          <p:spTgt spid="3079"/>
                                        </p:tgtEl>
                                      </p:cBhvr>
                                    </p:animEffect>
                                  </p:childTnLst>
                                </p:cTn>
                              </p:par>
                              <p:par>
                                <p:cTn id="8" presetID="41" presetClass="entr" presetSubtype="0" fill="hold" nodeType="withEffect">
                                  <p:stCondLst>
                                    <p:cond delay="0"/>
                                  </p:stCondLst>
                                  <p:iterate type="lt">
                                    <p:tmPct val="10000"/>
                                  </p:iterate>
                                  <p:childTnLst>
                                    <p:set>
                                      <p:cBhvr>
                                        <p:cTn id="9" dur="1" fill="hold">
                                          <p:stCondLst>
                                            <p:cond delay="0"/>
                                          </p:stCondLst>
                                        </p:cTn>
                                        <p:tgtEl>
                                          <p:spTgt spid="3075"/>
                                        </p:tgtEl>
                                        <p:attrNameLst>
                                          <p:attrName>style.visibility</p:attrName>
                                        </p:attrNameLst>
                                      </p:cBhvr>
                                      <p:to>
                                        <p:strVal val="visible"/>
                                      </p:to>
                                    </p:set>
                                    <p:anim calcmode="lin" valueType="num">
                                      <p:cBhvr>
                                        <p:cTn id="10" dur="500" fill="hold"/>
                                        <p:tgtEl>
                                          <p:spTgt spid="3075"/>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3075"/>
                                        </p:tgtEl>
                                        <p:attrNameLst>
                                          <p:attrName>ppt_y</p:attrName>
                                        </p:attrNameLst>
                                      </p:cBhvr>
                                      <p:tavLst>
                                        <p:tav tm="0">
                                          <p:val>
                                            <p:strVal val="#ppt_y"/>
                                          </p:val>
                                        </p:tav>
                                        <p:tav tm="100000">
                                          <p:val>
                                            <p:strVal val="#ppt_y"/>
                                          </p:val>
                                        </p:tav>
                                      </p:tavLst>
                                    </p:anim>
                                    <p:anim calcmode="lin" valueType="num">
                                      <p:cBhvr>
                                        <p:cTn id="12" dur="500" fill="hold"/>
                                        <p:tgtEl>
                                          <p:spTgt spid="3075"/>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3075"/>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4579" name="Text Box 3"/>
          <p:cNvSpPr txBox="1">
            <a:spLocks noChangeArrowheads="1"/>
          </p:cNvSpPr>
          <p:nvPr/>
        </p:nvSpPr>
        <p:spPr bwMode="auto">
          <a:xfrm>
            <a:off x="466725" y="333375"/>
            <a:ext cx="5761038" cy="6134100"/>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000" b="1">
                <a:latin typeface="Disney Print" panose="00000400000000000000" pitchFamily="2" charset="0"/>
              </a:rPr>
              <a:t>Fra il V e il VI secolo, per ovviare agli inconvenienti della penitenza pubblica per i cinque peccati suddetti e anche per un'esigenza di maggiore perfezione che si andava diffondendo fra tutti i cristiani, si instaura la celebrazione privata della penitenza con la confessione anche di altri peccati meno gravi.</a:t>
            </a:r>
          </a:p>
        </p:txBody>
      </p:sp>
      <p:pic>
        <p:nvPicPr>
          <p:cNvPr id="24584" name="Picture 8" descr="Confessione2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0"/>
            <a:ext cx="2663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par>
                                <p:cTn id="8" presetID="10" presetClass="entr" presetSubtype="0" fill="hold" nodeType="withEffect">
                                  <p:stCondLst>
                                    <p:cond delay="0"/>
                                  </p:stCondLst>
                                  <p:childTnLst>
                                    <p:set>
                                      <p:cBhvr>
                                        <p:cTn id="9" dur="1" fill="hold">
                                          <p:stCondLst>
                                            <p:cond delay="0"/>
                                          </p:stCondLst>
                                        </p:cTn>
                                        <p:tgtEl>
                                          <p:spTgt spid="24584"/>
                                        </p:tgtEl>
                                        <p:attrNameLst>
                                          <p:attrName>style.visibility</p:attrName>
                                        </p:attrNameLst>
                                      </p:cBhvr>
                                      <p:to>
                                        <p:strVal val="visible"/>
                                      </p:to>
                                    </p:set>
                                    <p:animEffect transition="in" filter="fade">
                                      <p:cBhvr>
                                        <p:cTn id="10" dur="2000"/>
                                        <p:tgtEl>
                                          <p:spTgt spid="24584"/>
                                        </p:tgtEl>
                                      </p:cBhvr>
                                    </p:animEffect>
                                  </p:childTnLst>
                                </p:cTn>
                              </p:par>
                            </p:childTnLst>
                          </p:cTn>
                        </p:par>
                        <p:par>
                          <p:cTn id="11" fill="hold" nodeType="afterGroup">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4579"/>
                                        </p:tgtEl>
                                        <p:attrNameLst>
                                          <p:attrName>style.visibility</p:attrName>
                                        </p:attrNameLst>
                                      </p:cBhvr>
                                      <p:to>
                                        <p:strVal val="visible"/>
                                      </p:to>
                                    </p:set>
                                    <p:animEffect transition="in" filter="fade">
                                      <p:cBhvr>
                                        <p:cTn id="14" dur="1000"/>
                                        <p:tgtEl>
                                          <p:spTgt spid="24579"/>
                                        </p:tgtEl>
                                      </p:cBhvr>
                                    </p:animEffect>
                                    <p:anim calcmode="lin" valueType="num">
                                      <p:cBhvr>
                                        <p:cTn id="15" dur="1000" fill="hold"/>
                                        <p:tgtEl>
                                          <p:spTgt spid="24579"/>
                                        </p:tgtEl>
                                        <p:attrNameLst>
                                          <p:attrName>ppt_x</p:attrName>
                                        </p:attrNameLst>
                                      </p:cBhvr>
                                      <p:tavLst>
                                        <p:tav tm="0">
                                          <p:val>
                                            <p:strVal val="#ppt_x"/>
                                          </p:val>
                                        </p:tav>
                                        <p:tav tm="100000">
                                          <p:val>
                                            <p:strVal val="#ppt_x"/>
                                          </p:val>
                                        </p:tav>
                                      </p:tavLst>
                                    </p:anim>
                                    <p:anim calcmode="lin" valueType="num">
                                      <p:cBhvr>
                                        <p:cTn id="16" dur="1000" fill="hold"/>
                                        <p:tgtEl>
                                          <p:spTgt spid="245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7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6627" name="Text Box 3"/>
          <p:cNvSpPr txBox="1">
            <a:spLocks noChangeArrowheads="1"/>
          </p:cNvSpPr>
          <p:nvPr/>
        </p:nvSpPr>
        <p:spPr bwMode="auto">
          <a:xfrm>
            <a:off x="4427538" y="644525"/>
            <a:ext cx="4608512" cy="5521325"/>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400" b="1">
                <a:latin typeface="Disney Print" panose="00000400000000000000" pitchFamily="2" charset="0"/>
              </a:rPr>
              <a:t>Il concilio Laterano IV (1215) e poi il concilio di Trento (1545‑1563) stabiliscono questa forma di penitenza necessaria per ogni cristiano conscio di peccato grave.</a:t>
            </a:r>
            <a:r>
              <a:rPr lang="it-IT" altLang="it-IT" sz="4400">
                <a:latin typeface="Disney Print" panose="00000400000000000000" pitchFamily="2" charset="0"/>
              </a:rPr>
              <a:t> </a:t>
            </a:r>
          </a:p>
        </p:txBody>
      </p:sp>
      <p:pic>
        <p:nvPicPr>
          <p:cNvPr id="26629" name="Picture 5" descr="Concilio di Trent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6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nodeType="afterGroup">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26627"/>
                                        </p:tgtEl>
                                        <p:attrNameLst>
                                          <p:attrName>style.visibility</p:attrName>
                                        </p:attrNameLst>
                                      </p:cBhvr>
                                      <p:to>
                                        <p:strVal val="visible"/>
                                      </p:to>
                                    </p:set>
                                    <p:animEffect transition="in" filter="fade">
                                      <p:cBhvr>
                                        <p:cTn id="11" dur="1000"/>
                                        <p:tgtEl>
                                          <p:spTgt spid="26627"/>
                                        </p:tgtEl>
                                      </p:cBhvr>
                                    </p:animEffect>
                                    <p:anim calcmode="lin" valueType="num">
                                      <p:cBhvr>
                                        <p:cTn id="12" dur="1000" fill="hold"/>
                                        <p:tgtEl>
                                          <p:spTgt spid="26627"/>
                                        </p:tgtEl>
                                        <p:attrNameLst>
                                          <p:attrName>ppt_x</p:attrName>
                                        </p:attrNameLst>
                                      </p:cBhvr>
                                      <p:tavLst>
                                        <p:tav tm="0">
                                          <p:val>
                                            <p:strVal val="#ppt_x"/>
                                          </p:val>
                                        </p:tav>
                                        <p:tav tm="100000">
                                          <p:val>
                                            <p:strVal val="#ppt_x"/>
                                          </p:val>
                                        </p:tav>
                                      </p:tavLst>
                                    </p:anim>
                                    <p:anim calcmode="lin" valueType="num">
                                      <p:cBhvr>
                                        <p:cTn id="13" dur="1000" fill="hold"/>
                                        <p:tgtEl>
                                          <p:spTgt spid="26627"/>
                                        </p:tgtEl>
                                        <p:attrNameLst>
                                          <p:attrName>ppt_y</p:attrName>
                                        </p:attrNameLst>
                                      </p:cBhvr>
                                      <p:tavLst>
                                        <p:tav tm="0">
                                          <p:val>
                                            <p:strVal val="#ppt_y-.1"/>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26629"/>
                                        </p:tgtEl>
                                        <p:attrNameLst>
                                          <p:attrName>style.visibility</p:attrName>
                                        </p:attrNameLst>
                                      </p:cBhvr>
                                      <p:to>
                                        <p:strVal val="visible"/>
                                      </p:to>
                                    </p:set>
                                    <p:animEffect transition="in" filter="fade">
                                      <p:cBhvr>
                                        <p:cTn id="16" dur="1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27651" name="Text Box 3"/>
          <p:cNvSpPr txBox="1">
            <a:spLocks noChangeArrowheads="1"/>
          </p:cNvSpPr>
          <p:nvPr/>
        </p:nvSpPr>
        <p:spPr bwMode="auto">
          <a:xfrm>
            <a:off x="323850" y="333375"/>
            <a:ext cx="4608513" cy="6124575"/>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chemeClr val="hlink"/>
              </a:buClr>
              <a:buSzPct val="120000"/>
            </a:pPr>
            <a:r>
              <a:rPr lang="it-IT" altLang="it-IT" sz="4400" b="1">
                <a:latin typeface="Disney Print" panose="00000400000000000000" pitchFamily="2" charset="0"/>
              </a:rPr>
              <a:t>Nel 1974, in ossequio al concilio Vaticano II, il papa Paolo VI emana un nuovo rituale della penitenza per meglio esprimere il significato e la dimensione ecclesiale di questo sacramento.</a:t>
            </a:r>
          </a:p>
        </p:txBody>
      </p:sp>
      <p:pic>
        <p:nvPicPr>
          <p:cNvPr id="27653" name="Picture 5" descr="Paolo VIb"/>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975" y="1268413"/>
            <a:ext cx="3127375"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par>
                                <p:cTn id="8" presetID="6" presetClass="entr" presetSubtype="32" fill="hold" nodeType="withEffect">
                                  <p:stCondLst>
                                    <p:cond delay="0"/>
                                  </p:stCondLst>
                                  <p:childTnLst>
                                    <p:set>
                                      <p:cBhvr>
                                        <p:cTn id="9" dur="1" fill="hold">
                                          <p:stCondLst>
                                            <p:cond delay="0"/>
                                          </p:stCondLst>
                                        </p:cTn>
                                        <p:tgtEl>
                                          <p:spTgt spid="27653"/>
                                        </p:tgtEl>
                                        <p:attrNameLst>
                                          <p:attrName>style.visibility</p:attrName>
                                        </p:attrNameLst>
                                      </p:cBhvr>
                                      <p:to>
                                        <p:strVal val="visible"/>
                                      </p:to>
                                    </p:set>
                                    <p:animEffect transition="in" filter="circle(out)">
                                      <p:cBhvr>
                                        <p:cTn id="10" dur="2000"/>
                                        <p:tgtEl>
                                          <p:spTgt spid="27653"/>
                                        </p:tgtEl>
                                      </p:cBhvr>
                                    </p:animEffect>
                                  </p:childTnLst>
                                </p:cTn>
                              </p:par>
                            </p:childTnLst>
                          </p:cTn>
                        </p:par>
                        <p:par>
                          <p:cTn id="11" fill="hold" nodeType="afterGroup">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7651"/>
                                        </p:tgtEl>
                                        <p:attrNameLst>
                                          <p:attrName>style.visibility</p:attrName>
                                        </p:attrNameLst>
                                      </p:cBhvr>
                                      <p:to>
                                        <p:strVal val="visible"/>
                                      </p:to>
                                    </p:set>
                                    <p:animEffect transition="in" filter="fade">
                                      <p:cBhvr>
                                        <p:cTn id="14" dur="1000"/>
                                        <p:tgtEl>
                                          <p:spTgt spid="27651"/>
                                        </p:tgtEl>
                                      </p:cBhvr>
                                    </p:animEffect>
                                    <p:anim calcmode="lin" valueType="num">
                                      <p:cBhvr>
                                        <p:cTn id="15" dur="1000" fill="hold"/>
                                        <p:tgtEl>
                                          <p:spTgt spid="27651"/>
                                        </p:tgtEl>
                                        <p:attrNameLst>
                                          <p:attrName>ppt_x</p:attrName>
                                        </p:attrNameLst>
                                      </p:cBhvr>
                                      <p:tavLst>
                                        <p:tav tm="0">
                                          <p:val>
                                            <p:strVal val="#ppt_x"/>
                                          </p:val>
                                        </p:tav>
                                        <p:tav tm="100000">
                                          <p:val>
                                            <p:strVal val="#ppt_x"/>
                                          </p:val>
                                        </p:tav>
                                      </p:tavLst>
                                    </p:anim>
                                    <p:anim calcmode="lin" valueType="num">
                                      <p:cBhvr>
                                        <p:cTn id="16" dur="1000" fill="hold"/>
                                        <p:tgtEl>
                                          <p:spTgt spid="276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276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858000"/>
          </a:xfrm>
          <a:prstGeom prst="rect">
            <a:avLst/>
          </a:prstGeom>
          <a:gradFill rotWithShape="1">
            <a:gsLst>
              <a:gs pos="0">
                <a:srgbClr val="FFFF00"/>
              </a:gs>
              <a:gs pos="50000">
                <a:srgbClr val="66CCFF">
                  <a:alpha val="69000"/>
                </a:srgbClr>
              </a:gs>
              <a:gs pos="100000">
                <a:srgbClr val="FFFF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29699" name="Text Box 3"/>
          <p:cNvSpPr txBox="1">
            <a:spLocks noChangeArrowheads="1"/>
          </p:cNvSpPr>
          <p:nvPr/>
        </p:nvSpPr>
        <p:spPr bwMode="auto">
          <a:xfrm>
            <a:off x="107950" y="188913"/>
            <a:ext cx="88931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FF0000"/>
                </a:solidFill>
                <a:latin typeface="Disney Print" panose="00000400000000000000" pitchFamily="2" charset="0"/>
              </a:rPr>
              <a:t>LA CELEBRAZIONE DEL SACRAMENTO</a:t>
            </a:r>
          </a:p>
        </p:txBody>
      </p:sp>
      <p:sp>
        <p:nvSpPr>
          <p:cNvPr id="29700" name="Rectangle 4"/>
          <p:cNvSpPr>
            <a:spLocks noGrp="1" noChangeArrowheads="1"/>
          </p:cNvSpPr>
          <p:nvPr>
            <p:ph type="body" idx="1"/>
          </p:nvPr>
        </p:nvSpPr>
        <p:spPr>
          <a:xfrm>
            <a:off x="3203575" y="1125538"/>
            <a:ext cx="5761038" cy="5256212"/>
          </a:xfrm>
          <a:noFill/>
          <a:effectLst>
            <a:outerShdw dist="35921" dir="2700000" algn="ctr" rotWithShape="0">
              <a:schemeClr val="bg1"/>
            </a:outerShdw>
          </a:effectLst>
        </p:spPr>
        <p:txBody>
          <a:bodyPr/>
          <a:lstStyle/>
          <a:p>
            <a:pPr marL="609600" indent="-609600" eaLnBrk="1" hangingPunct="1">
              <a:buFontTx/>
              <a:buAutoNum type="arabicPeriod"/>
            </a:pPr>
            <a:r>
              <a:rPr lang="it-IT" altLang="it-IT" sz="4000" b="1">
                <a:latin typeface="Disney Print" panose="00000400000000000000" pitchFamily="2" charset="0"/>
              </a:rPr>
              <a:t>Riconciliazione dei singoli penitenti.</a:t>
            </a:r>
          </a:p>
          <a:p>
            <a:pPr marL="609600" indent="-609600" eaLnBrk="1" hangingPunct="1">
              <a:buFontTx/>
              <a:buAutoNum type="arabicPeriod"/>
            </a:pPr>
            <a:r>
              <a:rPr lang="it-IT" altLang="it-IT" sz="4000" b="1">
                <a:solidFill>
                  <a:srgbClr val="000066"/>
                </a:solidFill>
                <a:latin typeface="Disney Print" panose="00000400000000000000" pitchFamily="2" charset="0"/>
              </a:rPr>
              <a:t>Riconciliazione di più penitenti con la confessione e l’assoluzione individuale.</a:t>
            </a:r>
          </a:p>
          <a:p>
            <a:pPr marL="609600" indent="-609600" eaLnBrk="1" hangingPunct="1">
              <a:buFontTx/>
              <a:buAutoNum type="arabicPeriod"/>
            </a:pPr>
            <a:r>
              <a:rPr lang="it-IT" altLang="it-IT" sz="4000" b="1">
                <a:solidFill>
                  <a:srgbClr val="FF0000"/>
                </a:solidFill>
                <a:latin typeface="Disney Print" panose="00000400000000000000" pitchFamily="2" charset="0"/>
              </a:rPr>
              <a:t>Riconciliazione di più penitenti con la confessione e l’assoluzione generale.</a:t>
            </a:r>
            <a:endParaRPr lang="it-IT" altLang="it-IT" sz="4000" b="1">
              <a:solidFill>
                <a:srgbClr val="008000"/>
              </a:solidFill>
              <a:latin typeface="Disney Print" panose="00000400000000000000" pitchFamily="2" charset="0"/>
            </a:endParaRPr>
          </a:p>
        </p:txBody>
      </p:sp>
      <p:pic>
        <p:nvPicPr>
          <p:cNvPr id="29702" name="Picture 6" descr="CONFESSIONE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1341438"/>
            <a:ext cx="3167062"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 calcmode="lin" valueType="num">
                                      <p:cBhvr>
                                        <p:cTn id="10" dur="2000" fill="hold"/>
                                        <p:tgtEl>
                                          <p:spTgt spid="29699"/>
                                        </p:tgtEl>
                                        <p:attrNameLst>
                                          <p:attrName>ppt_w</p:attrName>
                                        </p:attrNameLst>
                                      </p:cBhvr>
                                      <p:tavLst>
                                        <p:tav tm="0">
                                          <p:val>
                                            <p:fltVal val="0"/>
                                          </p:val>
                                        </p:tav>
                                        <p:tav tm="100000">
                                          <p:val>
                                            <p:strVal val="#ppt_w"/>
                                          </p:val>
                                        </p:tav>
                                      </p:tavLst>
                                    </p:anim>
                                    <p:anim calcmode="lin" valueType="num">
                                      <p:cBhvr>
                                        <p:cTn id="11" dur="2000" fill="hold"/>
                                        <p:tgtEl>
                                          <p:spTgt spid="29699"/>
                                        </p:tgtEl>
                                        <p:attrNameLst>
                                          <p:attrName>ppt_h</p:attrName>
                                        </p:attrNameLst>
                                      </p:cBhvr>
                                      <p:tavLst>
                                        <p:tav tm="0">
                                          <p:val>
                                            <p:fltVal val="0"/>
                                          </p:val>
                                        </p:tav>
                                        <p:tav tm="100000">
                                          <p:val>
                                            <p:strVal val="#ppt_h"/>
                                          </p:val>
                                        </p:tav>
                                      </p:tavLst>
                                    </p:anim>
                                    <p:animEffect transition="in" filter="fade">
                                      <p:cBhvr>
                                        <p:cTn id="12" dur="2000"/>
                                        <p:tgtEl>
                                          <p:spTgt spid="29699"/>
                                        </p:tgtEl>
                                      </p:cBhvr>
                                    </p:animEffect>
                                  </p:childTnLst>
                                </p:cTn>
                              </p:par>
                              <p:par>
                                <p:cTn id="13" presetID="53" presetClass="entr" presetSubtype="0" fill="hold" nodeType="withEffect">
                                  <p:stCondLst>
                                    <p:cond delay="0"/>
                                  </p:stCondLst>
                                  <p:childTnLst>
                                    <p:set>
                                      <p:cBhvr>
                                        <p:cTn id="14" dur="1" fill="hold">
                                          <p:stCondLst>
                                            <p:cond delay="0"/>
                                          </p:stCondLst>
                                        </p:cTn>
                                        <p:tgtEl>
                                          <p:spTgt spid="29702"/>
                                        </p:tgtEl>
                                        <p:attrNameLst>
                                          <p:attrName>style.visibility</p:attrName>
                                        </p:attrNameLst>
                                      </p:cBhvr>
                                      <p:to>
                                        <p:strVal val="visible"/>
                                      </p:to>
                                    </p:set>
                                    <p:anim calcmode="lin" valueType="num">
                                      <p:cBhvr>
                                        <p:cTn id="15" dur="1000" fill="hold"/>
                                        <p:tgtEl>
                                          <p:spTgt spid="29702"/>
                                        </p:tgtEl>
                                        <p:attrNameLst>
                                          <p:attrName>ppt_w</p:attrName>
                                        </p:attrNameLst>
                                      </p:cBhvr>
                                      <p:tavLst>
                                        <p:tav tm="0">
                                          <p:val>
                                            <p:fltVal val="0"/>
                                          </p:val>
                                        </p:tav>
                                        <p:tav tm="100000">
                                          <p:val>
                                            <p:strVal val="#ppt_w"/>
                                          </p:val>
                                        </p:tav>
                                      </p:tavLst>
                                    </p:anim>
                                    <p:anim calcmode="lin" valueType="num">
                                      <p:cBhvr>
                                        <p:cTn id="16" dur="1000" fill="hold"/>
                                        <p:tgtEl>
                                          <p:spTgt spid="29702"/>
                                        </p:tgtEl>
                                        <p:attrNameLst>
                                          <p:attrName>ppt_h</p:attrName>
                                        </p:attrNameLst>
                                      </p:cBhvr>
                                      <p:tavLst>
                                        <p:tav tm="0">
                                          <p:val>
                                            <p:fltVal val="0"/>
                                          </p:val>
                                        </p:tav>
                                        <p:tav tm="100000">
                                          <p:val>
                                            <p:strVal val="#ppt_h"/>
                                          </p:val>
                                        </p:tav>
                                      </p:tavLst>
                                    </p:anim>
                                    <p:animEffect transition="in" filter="fade">
                                      <p:cBhvr>
                                        <p:cTn id="17" dur="1000"/>
                                        <p:tgtEl>
                                          <p:spTgt spid="297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29700">
                                            <p:txEl>
                                              <p:pRg st="0" end="0"/>
                                            </p:txEl>
                                          </p:spTgt>
                                        </p:tgtEl>
                                        <p:attrNameLst>
                                          <p:attrName>style.visibility</p:attrName>
                                        </p:attrNameLst>
                                      </p:cBhvr>
                                      <p:to>
                                        <p:strVal val="visible"/>
                                      </p:to>
                                    </p:set>
                                    <p:animEffect transition="in" filter="fade">
                                      <p:cBhvr>
                                        <p:cTn id="22" dur="1000"/>
                                        <p:tgtEl>
                                          <p:spTgt spid="29700">
                                            <p:txEl>
                                              <p:pRg st="0" end="0"/>
                                            </p:txEl>
                                          </p:spTgt>
                                        </p:tgtEl>
                                      </p:cBhvr>
                                    </p:animEffect>
                                    <p:anim calcmode="lin" valueType="num">
                                      <p:cBhvr>
                                        <p:cTn id="23" dur="1000" fill="hold"/>
                                        <p:tgtEl>
                                          <p:spTgt spid="2970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970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29700">
                                            <p:txEl>
                                              <p:pRg st="1" end="1"/>
                                            </p:txEl>
                                          </p:spTgt>
                                        </p:tgtEl>
                                        <p:attrNameLst>
                                          <p:attrName>style.visibility</p:attrName>
                                        </p:attrNameLst>
                                      </p:cBhvr>
                                      <p:to>
                                        <p:strVal val="visible"/>
                                      </p:to>
                                    </p:set>
                                    <p:animEffect transition="in" filter="fade">
                                      <p:cBhvr>
                                        <p:cTn id="29" dur="1000"/>
                                        <p:tgtEl>
                                          <p:spTgt spid="29700">
                                            <p:txEl>
                                              <p:pRg st="1" end="1"/>
                                            </p:txEl>
                                          </p:spTgt>
                                        </p:tgtEl>
                                      </p:cBhvr>
                                    </p:animEffect>
                                    <p:anim calcmode="lin" valueType="num">
                                      <p:cBhvr>
                                        <p:cTn id="30" dur="1000" fill="hold"/>
                                        <p:tgtEl>
                                          <p:spTgt spid="2970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2970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29700">
                                            <p:txEl>
                                              <p:pRg st="2" end="2"/>
                                            </p:txEl>
                                          </p:spTgt>
                                        </p:tgtEl>
                                        <p:attrNameLst>
                                          <p:attrName>style.visibility</p:attrName>
                                        </p:attrNameLst>
                                      </p:cBhvr>
                                      <p:to>
                                        <p:strVal val="visible"/>
                                      </p:to>
                                    </p:set>
                                    <p:animEffect transition="in" filter="fade">
                                      <p:cBhvr>
                                        <p:cTn id="36" dur="1000"/>
                                        <p:tgtEl>
                                          <p:spTgt spid="29700">
                                            <p:txEl>
                                              <p:pRg st="2" end="2"/>
                                            </p:txEl>
                                          </p:spTgt>
                                        </p:tgtEl>
                                      </p:cBhvr>
                                    </p:animEffect>
                                    <p:anim calcmode="lin" valueType="num">
                                      <p:cBhvr>
                                        <p:cTn id="37" dur="1000" fill="hold"/>
                                        <p:tgtEl>
                                          <p:spTgt spid="2970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297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gradFill rotWithShape="1">
            <a:gsLst>
              <a:gs pos="0">
                <a:srgbClr val="FFFF00"/>
              </a:gs>
              <a:gs pos="50000">
                <a:srgbClr val="66CCFF">
                  <a:alpha val="69000"/>
                </a:srgbClr>
              </a:gs>
              <a:gs pos="100000">
                <a:srgbClr val="FFFF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30723" name="Text Box 3"/>
          <p:cNvSpPr txBox="1">
            <a:spLocks noChangeArrowheads="1"/>
          </p:cNvSpPr>
          <p:nvPr/>
        </p:nvSpPr>
        <p:spPr bwMode="auto">
          <a:xfrm>
            <a:off x="107950" y="188913"/>
            <a:ext cx="88931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FF0000"/>
                </a:solidFill>
                <a:latin typeface="Disney Print" panose="00000400000000000000" pitchFamily="2" charset="0"/>
              </a:rPr>
              <a:t>Come si svolge il rito</a:t>
            </a:r>
          </a:p>
        </p:txBody>
      </p:sp>
      <p:sp>
        <p:nvSpPr>
          <p:cNvPr id="30724" name="Rectangle 4"/>
          <p:cNvSpPr>
            <a:spLocks noGrp="1" noChangeArrowheads="1"/>
          </p:cNvSpPr>
          <p:nvPr>
            <p:ph type="body" idx="1"/>
          </p:nvPr>
        </p:nvSpPr>
        <p:spPr>
          <a:xfrm>
            <a:off x="323850" y="1052513"/>
            <a:ext cx="8640763" cy="5616575"/>
          </a:xfrm>
          <a:noFill/>
          <a:effectLst>
            <a:outerShdw dist="35921" dir="2700000" algn="ctr" rotWithShape="0">
              <a:schemeClr val="bg1"/>
            </a:outerShdw>
          </a:effectLst>
        </p:spPr>
        <p:txBody>
          <a:bodyPr/>
          <a:lstStyle/>
          <a:p>
            <a:pPr marL="609600" indent="-609600" eaLnBrk="1" hangingPunct="1">
              <a:buFontTx/>
              <a:buAutoNum type="alphaLcParenR"/>
            </a:pPr>
            <a:r>
              <a:rPr lang="it-IT" altLang="it-IT" sz="3800" b="1">
                <a:latin typeface="Disney Print" panose="00000400000000000000" pitchFamily="2" charset="0"/>
              </a:rPr>
              <a:t>Preparazione del sacerdote e del penitente.</a:t>
            </a:r>
          </a:p>
          <a:p>
            <a:pPr marL="609600" indent="-609600" eaLnBrk="1" hangingPunct="1">
              <a:buFontTx/>
              <a:buAutoNum type="alphaLcParenR"/>
            </a:pPr>
            <a:r>
              <a:rPr lang="it-IT" altLang="it-IT" sz="3800" b="1">
                <a:solidFill>
                  <a:srgbClr val="000066"/>
                </a:solidFill>
                <a:latin typeface="Disney Print" panose="00000400000000000000" pitchFamily="2" charset="0"/>
              </a:rPr>
              <a:t>Accoglienza del penitente.</a:t>
            </a:r>
          </a:p>
          <a:p>
            <a:pPr marL="609600" indent="-609600" eaLnBrk="1" hangingPunct="1">
              <a:buFontTx/>
              <a:buAutoNum type="alphaLcParenR"/>
            </a:pPr>
            <a:r>
              <a:rPr lang="it-IT" altLang="it-IT" sz="3800" b="1">
                <a:solidFill>
                  <a:srgbClr val="FF0000"/>
                </a:solidFill>
                <a:latin typeface="Disney Print" panose="00000400000000000000" pitchFamily="2" charset="0"/>
              </a:rPr>
              <a:t>Lettura della Parola di Dio</a:t>
            </a:r>
          </a:p>
          <a:p>
            <a:pPr marL="609600" indent="-609600" eaLnBrk="1" hangingPunct="1">
              <a:buFontTx/>
              <a:buAutoNum type="alphaLcParenR"/>
            </a:pPr>
            <a:r>
              <a:rPr lang="it-IT" altLang="it-IT" sz="3800" b="1">
                <a:solidFill>
                  <a:srgbClr val="660066"/>
                </a:solidFill>
                <a:latin typeface="Disney Print" panose="00000400000000000000" pitchFamily="2" charset="0"/>
              </a:rPr>
              <a:t>Confessione dei peccati e accettazione della soddisfazione.</a:t>
            </a:r>
          </a:p>
          <a:p>
            <a:pPr marL="609600" indent="-609600" eaLnBrk="1" hangingPunct="1">
              <a:buFontTx/>
              <a:buAutoNum type="alphaLcParenR"/>
            </a:pPr>
            <a:r>
              <a:rPr lang="it-IT" altLang="it-IT" sz="3800" b="1">
                <a:solidFill>
                  <a:srgbClr val="003300"/>
                </a:solidFill>
                <a:latin typeface="Disney Print" panose="00000400000000000000" pitchFamily="2" charset="0"/>
              </a:rPr>
              <a:t>Preghiera del penitente e assoluzione da parte del sacerdote.</a:t>
            </a:r>
          </a:p>
          <a:p>
            <a:pPr marL="609600" indent="-609600" eaLnBrk="1" hangingPunct="1">
              <a:buFontTx/>
              <a:buAutoNum type="alphaLcParenR"/>
            </a:pPr>
            <a:r>
              <a:rPr lang="it-IT" altLang="it-IT" sz="3800" b="1">
                <a:latin typeface="Disney Print" panose="00000400000000000000" pitchFamily="2" charset="0"/>
              </a:rPr>
              <a:t>Rendimento di grazie e congedo del penitente.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30723"/>
                                        </p:tgtEl>
                                        <p:attrNameLst>
                                          <p:attrName>style.visibility</p:attrName>
                                        </p:attrNameLst>
                                      </p:cBhvr>
                                      <p:to>
                                        <p:strVal val="visible"/>
                                      </p:to>
                                    </p:set>
                                    <p:anim calcmode="lin" valueType="num">
                                      <p:cBhvr>
                                        <p:cTn id="10" dur="2000" fill="hold"/>
                                        <p:tgtEl>
                                          <p:spTgt spid="30723"/>
                                        </p:tgtEl>
                                        <p:attrNameLst>
                                          <p:attrName>ppt_w</p:attrName>
                                        </p:attrNameLst>
                                      </p:cBhvr>
                                      <p:tavLst>
                                        <p:tav tm="0">
                                          <p:val>
                                            <p:fltVal val="0"/>
                                          </p:val>
                                        </p:tav>
                                        <p:tav tm="100000">
                                          <p:val>
                                            <p:strVal val="#ppt_w"/>
                                          </p:val>
                                        </p:tav>
                                      </p:tavLst>
                                    </p:anim>
                                    <p:anim calcmode="lin" valueType="num">
                                      <p:cBhvr>
                                        <p:cTn id="11" dur="2000" fill="hold"/>
                                        <p:tgtEl>
                                          <p:spTgt spid="30723"/>
                                        </p:tgtEl>
                                        <p:attrNameLst>
                                          <p:attrName>ppt_h</p:attrName>
                                        </p:attrNameLst>
                                      </p:cBhvr>
                                      <p:tavLst>
                                        <p:tav tm="0">
                                          <p:val>
                                            <p:fltVal val="0"/>
                                          </p:val>
                                        </p:tav>
                                        <p:tav tm="100000">
                                          <p:val>
                                            <p:strVal val="#ppt_h"/>
                                          </p:val>
                                        </p:tav>
                                      </p:tavLst>
                                    </p:anim>
                                    <p:animEffect transition="in" filter="fade">
                                      <p:cBhvr>
                                        <p:cTn id="12" dur="2000"/>
                                        <p:tgtEl>
                                          <p:spTgt spid="307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30724">
                                            <p:txEl>
                                              <p:pRg st="0" end="0"/>
                                            </p:txEl>
                                          </p:spTgt>
                                        </p:tgtEl>
                                        <p:attrNameLst>
                                          <p:attrName>style.visibility</p:attrName>
                                        </p:attrNameLst>
                                      </p:cBhvr>
                                      <p:to>
                                        <p:strVal val="visible"/>
                                      </p:to>
                                    </p:set>
                                    <p:animEffect transition="in" filter="fade">
                                      <p:cBhvr>
                                        <p:cTn id="17" dur="1000"/>
                                        <p:tgtEl>
                                          <p:spTgt spid="30724">
                                            <p:txEl>
                                              <p:pRg st="0" end="0"/>
                                            </p:txEl>
                                          </p:spTgt>
                                        </p:tgtEl>
                                      </p:cBhvr>
                                    </p:animEffect>
                                    <p:anim calcmode="lin" valueType="num">
                                      <p:cBhvr>
                                        <p:cTn id="18" dur="1000" fill="hold"/>
                                        <p:tgtEl>
                                          <p:spTgt spid="3072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7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30724">
                                            <p:txEl>
                                              <p:pRg st="1" end="1"/>
                                            </p:txEl>
                                          </p:spTgt>
                                        </p:tgtEl>
                                        <p:attrNameLst>
                                          <p:attrName>style.visibility</p:attrName>
                                        </p:attrNameLst>
                                      </p:cBhvr>
                                      <p:to>
                                        <p:strVal val="visible"/>
                                      </p:to>
                                    </p:set>
                                    <p:animEffect transition="in" filter="fade">
                                      <p:cBhvr>
                                        <p:cTn id="24" dur="1000"/>
                                        <p:tgtEl>
                                          <p:spTgt spid="30724">
                                            <p:txEl>
                                              <p:pRg st="1" end="1"/>
                                            </p:txEl>
                                          </p:spTgt>
                                        </p:tgtEl>
                                      </p:cBhvr>
                                    </p:animEffect>
                                    <p:anim calcmode="lin" valueType="num">
                                      <p:cBhvr>
                                        <p:cTn id="25" dur="1000" fill="hold"/>
                                        <p:tgtEl>
                                          <p:spTgt spid="30724">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07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30724">
                                            <p:txEl>
                                              <p:pRg st="2" end="2"/>
                                            </p:txEl>
                                          </p:spTgt>
                                        </p:tgtEl>
                                        <p:attrNameLst>
                                          <p:attrName>style.visibility</p:attrName>
                                        </p:attrNameLst>
                                      </p:cBhvr>
                                      <p:to>
                                        <p:strVal val="visible"/>
                                      </p:to>
                                    </p:set>
                                    <p:animEffect transition="in" filter="fade">
                                      <p:cBhvr>
                                        <p:cTn id="31" dur="1000"/>
                                        <p:tgtEl>
                                          <p:spTgt spid="30724">
                                            <p:txEl>
                                              <p:pRg st="2" end="2"/>
                                            </p:txEl>
                                          </p:spTgt>
                                        </p:tgtEl>
                                      </p:cBhvr>
                                    </p:animEffect>
                                    <p:anim calcmode="lin" valueType="num">
                                      <p:cBhvr>
                                        <p:cTn id="32" dur="1000" fill="hold"/>
                                        <p:tgtEl>
                                          <p:spTgt spid="3072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07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30724">
                                            <p:txEl>
                                              <p:pRg st="3" end="3"/>
                                            </p:txEl>
                                          </p:spTgt>
                                        </p:tgtEl>
                                        <p:attrNameLst>
                                          <p:attrName>style.visibility</p:attrName>
                                        </p:attrNameLst>
                                      </p:cBhvr>
                                      <p:to>
                                        <p:strVal val="visible"/>
                                      </p:to>
                                    </p:set>
                                    <p:animEffect transition="in" filter="fade">
                                      <p:cBhvr>
                                        <p:cTn id="38" dur="1000"/>
                                        <p:tgtEl>
                                          <p:spTgt spid="30724">
                                            <p:txEl>
                                              <p:pRg st="3" end="3"/>
                                            </p:txEl>
                                          </p:spTgt>
                                        </p:tgtEl>
                                      </p:cBhvr>
                                    </p:animEffect>
                                    <p:anim calcmode="lin" valueType="num">
                                      <p:cBhvr>
                                        <p:cTn id="39" dur="1000" fill="hold"/>
                                        <p:tgtEl>
                                          <p:spTgt spid="3072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07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30724">
                                            <p:txEl>
                                              <p:pRg st="4" end="4"/>
                                            </p:txEl>
                                          </p:spTgt>
                                        </p:tgtEl>
                                        <p:attrNameLst>
                                          <p:attrName>style.visibility</p:attrName>
                                        </p:attrNameLst>
                                      </p:cBhvr>
                                      <p:to>
                                        <p:strVal val="visible"/>
                                      </p:to>
                                    </p:set>
                                    <p:animEffect transition="in" filter="fade">
                                      <p:cBhvr>
                                        <p:cTn id="45" dur="1000"/>
                                        <p:tgtEl>
                                          <p:spTgt spid="30724">
                                            <p:txEl>
                                              <p:pRg st="4" end="4"/>
                                            </p:txEl>
                                          </p:spTgt>
                                        </p:tgtEl>
                                      </p:cBhvr>
                                    </p:animEffect>
                                    <p:anim calcmode="lin" valueType="num">
                                      <p:cBhvr>
                                        <p:cTn id="46" dur="1000" fill="hold"/>
                                        <p:tgtEl>
                                          <p:spTgt spid="30724">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07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nodeType="clickEffect">
                                  <p:stCondLst>
                                    <p:cond delay="0"/>
                                  </p:stCondLst>
                                  <p:childTnLst>
                                    <p:set>
                                      <p:cBhvr>
                                        <p:cTn id="51" dur="1" fill="hold">
                                          <p:stCondLst>
                                            <p:cond delay="0"/>
                                          </p:stCondLst>
                                        </p:cTn>
                                        <p:tgtEl>
                                          <p:spTgt spid="30724">
                                            <p:txEl>
                                              <p:pRg st="5" end="5"/>
                                            </p:txEl>
                                          </p:spTgt>
                                        </p:tgtEl>
                                        <p:attrNameLst>
                                          <p:attrName>style.visibility</p:attrName>
                                        </p:attrNameLst>
                                      </p:cBhvr>
                                      <p:to>
                                        <p:strVal val="visible"/>
                                      </p:to>
                                    </p:set>
                                    <p:animEffect transition="in" filter="fade">
                                      <p:cBhvr>
                                        <p:cTn id="52" dur="1000"/>
                                        <p:tgtEl>
                                          <p:spTgt spid="30724">
                                            <p:txEl>
                                              <p:pRg st="5" end="5"/>
                                            </p:txEl>
                                          </p:spTgt>
                                        </p:tgtEl>
                                      </p:cBhvr>
                                    </p:animEffect>
                                    <p:anim calcmode="lin" valueType="num">
                                      <p:cBhvr>
                                        <p:cTn id="53" dur="1000" fill="hold"/>
                                        <p:tgtEl>
                                          <p:spTgt spid="30724">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072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0"/>
          </a:xfrm>
          <a:prstGeom prst="rect">
            <a:avLst/>
          </a:prstGeom>
          <a:gradFill rotWithShape="1">
            <a:gsLst>
              <a:gs pos="0">
                <a:srgbClr val="FFFF00"/>
              </a:gs>
              <a:gs pos="50000">
                <a:srgbClr val="66CCFF">
                  <a:alpha val="69000"/>
                </a:srgbClr>
              </a:gs>
              <a:gs pos="100000">
                <a:srgbClr val="FFFF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31747" name="Text Box 3"/>
          <p:cNvSpPr txBox="1">
            <a:spLocks noChangeArrowheads="1"/>
          </p:cNvSpPr>
          <p:nvPr/>
        </p:nvSpPr>
        <p:spPr bwMode="auto">
          <a:xfrm>
            <a:off x="107950" y="188913"/>
            <a:ext cx="8893175" cy="79375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600" b="1">
                <a:solidFill>
                  <a:srgbClr val="FF0000"/>
                </a:solidFill>
                <a:latin typeface="Disney Print" panose="00000400000000000000" pitchFamily="2" charset="0"/>
              </a:rPr>
              <a:t>Cinque elementi per celebrare bene il rito</a:t>
            </a:r>
          </a:p>
        </p:txBody>
      </p:sp>
      <p:sp>
        <p:nvSpPr>
          <p:cNvPr id="31748" name="Rectangle 4"/>
          <p:cNvSpPr>
            <a:spLocks noGrp="1" noChangeArrowheads="1"/>
          </p:cNvSpPr>
          <p:nvPr>
            <p:ph type="body" idx="1"/>
          </p:nvPr>
        </p:nvSpPr>
        <p:spPr>
          <a:xfrm>
            <a:off x="323850" y="1196975"/>
            <a:ext cx="8640763" cy="5256213"/>
          </a:xfrm>
          <a:noFill/>
          <a:effectLst>
            <a:outerShdw dist="35921" dir="2700000" algn="ctr" rotWithShape="0">
              <a:schemeClr val="bg1"/>
            </a:outerShdw>
          </a:effectLst>
        </p:spPr>
        <p:txBody>
          <a:bodyPr/>
          <a:lstStyle/>
          <a:p>
            <a:pPr marL="609600" indent="-609600" eaLnBrk="1" hangingPunct="1">
              <a:buFontTx/>
              <a:buAutoNum type="alphaLcParenR"/>
            </a:pPr>
            <a:r>
              <a:rPr lang="it-IT" altLang="it-IT" sz="5000" b="1">
                <a:latin typeface="Disney Print" panose="00000400000000000000" pitchFamily="2" charset="0"/>
              </a:rPr>
              <a:t>Esame di coscienza.</a:t>
            </a:r>
          </a:p>
          <a:p>
            <a:pPr marL="609600" indent="-609600" eaLnBrk="1" hangingPunct="1">
              <a:buFontTx/>
              <a:buAutoNum type="alphaLcParenR"/>
            </a:pPr>
            <a:r>
              <a:rPr lang="it-IT" altLang="it-IT" sz="5000" b="1">
                <a:solidFill>
                  <a:srgbClr val="000066"/>
                </a:solidFill>
                <a:latin typeface="Disney Print" panose="00000400000000000000" pitchFamily="2" charset="0"/>
              </a:rPr>
              <a:t>Dolore dei peccati.</a:t>
            </a:r>
          </a:p>
          <a:p>
            <a:pPr marL="609600" indent="-609600" eaLnBrk="1" hangingPunct="1">
              <a:buFontTx/>
              <a:buAutoNum type="alphaLcParenR"/>
            </a:pPr>
            <a:r>
              <a:rPr lang="it-IT" altLang="it-IT" sz="5000" b="1">
                <a:solidFill>
                  <a:srgbClr val="FF0000"/>
                </a:solidFill>
                <a:latin typeface="Disney Print" panose="00000400000000000000" pitchFamily="2" charset="0"/>
              </a:rPr>
              <a:t>Proponimento di non commettere più.</a:t>
            </a:r>
          </a:p>
          <a:p>
            <a:pPr marL="609600" indent="-609600" eaLnBrk="1" hangingPunct="1">
              <a:buFontTx/>
              <a:buAutoNum type="alphaLcParenR"/>
            </a:pPr>
            <a:r>
              <a:rPr lang="it-IT" altLang="it-IT" sz="5000" b="1">
                <a:solidFill>
                  <a:srgbClr val="660066"/>
                </a:solidFill>
                <a:latin typeface="Disney Print" panose="00000400000000000000" pitchFamily="2" charset="0"/>
              </a:rPr>
              <a:t>Accusa dei peccati.</a:t>
            </a:r>
          </a:p>
          <a:p>
            <a:pPr marL="609600" indent="-609600" eaLnBrk="1" hangingPunct="1">
              <a:buFontTx/>
              <a:buAutoNum type="alphaLcParenR"/>
            </a:pPr>
            <a:r>
              <a:rPr lang="it-IT" altLang="it-IT" sz="5000" b="1">
                <a:solidFill>
                  <a:srgbClr val="003300"/>
                </a:solidFill>
                <a:latin typeface="Disney Print" panose="00000400000000000000" pitchFamily="2" charset="0"/>
              </a:rPr>
              <a:t>Soddisfazione o penitenza.</a:t>
            </a:r>
            <a:endParaRPr lang="it-IT" altLang="it-IT" sz="5000" b="1">
              <a:latin typeface="Disney Print" panose="000004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31747"/>
                                        </p:tgtEl>
                                        <p:attrNameLst>
                                          <p:attrName>style.visibility</p:attrName>
                                        </p:attrNameLst>
                                      </p:cBhvr>
                                      <p:to>
                                        <p:strVal val="visible"/>
                                      </p:to>
                                    </p:set>
                                    <p:anim calcmode="lin" valueType="num">
                                      <p:cBhvr>
                                        <p:cTn id="10" dur="2000" fill="hold"/>
                                        <p:tgtEl>
                                          <p:spTgt spid="31747"/>
                                        </p:tgtEl>
                                        <p:attrNameLst>
                                          <p:attrName>ppt_w</p:attrName>
                                        </p:attrNameLst>
                                      </p:cBhvr>
                                      <p:tavLst>
                                        <p:tav tm="0">
                                          <p:val>
                                            <p:fltVal val="0"/>
                                          </p:val>
                                        </p:tav>
                                        <p:tav tm="100000">
                                          <p:val>
                                            <p:strVal val="#ppt_w"/>
                                          </p:val>
                                        </p:tav>
                                      </p:tavLst>
                                    </p:anim>
                                    <p:anim calcmode="lin" valueType="num">
                                      <p:cBhvr>
                                        <p:cTn id="11" dur="2000" fill="hold"/>
                                        <p:tgtEl>
                                          <p:spTgt spid="31747"/>
                                        </p:tgtEl>
                                        <p:attrNameLst>
                                          <p:attrName>ppt_h</p:attrName>
                                        </p:attrNameLst>
                                      </p:cBhvr>
                                      <p:tavLst>
                                        <p:tav tm="0">
                                          <p:val>
                                            <p:fltVal val="0"/>
                                          </p:val>
                                        </p:tav>
                                        <p:tav tm="100000">
                                          <p:val>
                                            <p:strVal val="#ppt_h"/>
                                          </p:val>
                                        </p:tav>
                                      </p:tavLst>
                                    </p:anim>
                                    <p:animEffect transition="in" filter="fade">
                                      <p:cBhvr>
                                        <p:cTn id="12" dur="2000"/>
                                        <p:tgtEl>
                                          <p:spTgt spid="317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31748">
                                            <p:txEl>
                                              <p:pRg st="0" end="0"/>
                                            </p:txEl>
                                          </p:spTgt>
                                        </p:tgtEl>
                                        <p:attrNameLst>
                                          <p:attrName>style.visibility</p:attrName>
                                        </p:attrNameLst>
                                      </p:cBhvr>
                                      <p:to>
                                        <p:strVal val="visible"/>
                                      </p:to>
                                    </p:set>
                                    <p:animEffect transition="in" filter="fade">
                                      <p:cBhvr>
                                        <p:cTn id="17" dur="1000"/>
                                        <p:tgtEl>
                                          <p:spTgt spid="31748">
                                            <p:txEl>
                                              <p:pRg st="0" end="0"/>
                                            </p:txEl>
                                          </p:spTgt>
                                        </p:tgtEl>
                                      </p:cBhvr>
                                    </p:animEffect>
                                    <p:anim calcmode="lin" valueType="num">
                                      <p:cBhvr>
                                        <p:cTn id="18" dur="1000" fill="hold"/>
                                        <p:tgtEl>
                                          <p:spTgt spid="3174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17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31748">
                                            <p:txEl>
                                              <p:pRg st="1" end="1"/>
                                            </p:txEl>
                                          </p:spTgt>
                                        </p:tgtEl>
                                        <p:attrNameLst>
                                          <p:attrName>style.visibility</p:attrName>
                                        </p:attrNameLst>
                                      </p:cBhvr>
                                      <p:to>
                                        <p:strVal val="visible"/>
                                      </p:to>
                                    </p:set>
                                    <p:animEffect transition="in" filter="fade">
                                      <p:cBhvr>
                                        <p:cTn id="24" dur="1000"/>
                                        <p:tgtEl>
                                          <p:spTgt spid="31748">
                                            <p:txEl>
                                              <p:pRg st="1" end="1"/>
                                            </p:txEl>
                                          </p:spTgt>
                                        </p:tgtEl>
                                      </p:cBhvr>
                                    </p:animEffect>
                                    <p:anim calcmode="lin" valueType="num">
                                      <p:cBhvr>
                                        <p:cTn id="25" dur="1000" fill="hold"/>
                                        <p:tgtEl>
                                          <p:spTgt spid="3174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17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31748">
                                            <p:txEl>
                                              <p:pRg st="2" end="2"/>
                                            </p:txEl>
                                          </p:spTgt>
                                        </p:tgtEl>
                                        <p:attrNameLst>
                                          <p:attrName>style.visibility</p:attrName>
                                        </p:attrNameLst>
                                      </p:cBhvr>
                                      <p:to>
                                        <p:strVal val="visible"/>
                                      </p:to>
                                    </p:set>
                                    <p:animEffect transition="in" filter="fade">
                                      <p:cBhvr>
                                        <p:cTn id="31" dur="1000"/>
                                        <p:tgtEl>
                                          <p:spTgt spid="31748">
                                            <p:txEl>
                                              <p:pRg st="2" end="2"/>
                                            </p:txEl>
                                          </p:spTgt>
                                        </p:tgtEl>
                                      </p:cBhvr>
                                    </p:animEffect>
                                    <p:anim calcmode="lin" valueType="num">
                                      <p:cBhvr>
                                        <p:cTn id="32" dur="1000" fill="hold"/>
                                        <p:tgtEl>
                                          <p:spTgt spid="31748">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17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31748">
                                            <p:txEl>
                                              <p:pRg st="3" end="3"/>
                                            </p:txEl>
                                          </p:spTgt>
                                        </p:tgtEl>
                                        <p:attrNameLst>
                                          <p:attrName>style.visibility</p:attrName>
                                        </p:attrNameLst>
                                      </p:cBhvr>
                                      <p:to>
                                        <p:strVal val="visible"/>
                                      </p:to>
                                    </p:set>
                                    <p:animEffect transition="in" filter="fade">
                                      <p:cBhvr>
                                        <p:cTn id="38" dur="1000"/>
                                        <p:tgtEl>
                                          <p:spTgt spid="31748">
                                            <p:txEl>
                                              <p:pRg st="3" end="3"/>
                                            </p:txEl>
                                          </p:spTgt>
                                        </p:tgtEl>
                                      </p:cBhvr>
                                    </p:animEffect>
                                    <p:anim calcmode="lin" valueType="num">
                                      <p:cBhvr>
                                        <p:cTn id="39" dur="1000" fill="hold"/>
                                        <p:tgtEl>
                                          <p:spTgt spid="31748">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174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31748">
                                            <p:txEl>
                                              <p:pRg st="4" end="4"/>
                                            </p:txEl>
                                          </p:spTgt>
                                        </p:tgtEl>
                                        <p:attrNameLst>
                                          <p:attrName>style.visibility</p:attrName>
                                        </p:attrNameLst>
                                      </p:cBhvr>
                                      <p:to>
                                        <p:strVal val="visible"/>
                                      </p:to>
                                    </p:set>
                                    <p:animEffect transition="in" filter="fade">
                                      <p:cBhvr>
                                        <p:cTn id="45" dur="1000"/>
                                        <p:tgtEl>
                                          <p:spTgt spid="31748">
                                            <p:txEl>
                                              <p:pRg st="4" end="4"/>
                                            </p:txEl>
                                          </p:spTgt>
                                        </p:tgtEl>
                                      </p:cBhvr>
                                    </p:animEffect>
                                    <p:anim calcmode="lin" valueType="num">
                                      <p:cBhvr>
                                        <p:cTn id="46" dur="1000" fill="hold"/>
                                        <p:tgtEl>
                                          <p:spTgt spid="31748">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174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6858000"/>
          </a:xfrm>
          <a:prstGeom prst="rect">
            <a:avLst/>
          </a:prstGeom>
          <a:gradFill rotWithShape="1">
            <a:gsLst>
              <a:gs pos="0">
                <a:srgbClr val="FFFF00"/>
              </a:gs>
              <a:gs pos="100000">
                <a:srgbClr val="EAEAEA">
                  <a:alpha val="57001"/>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32771" name="Text Box 3"/>
          <p:cNvSpPr txBox="1">
            <a:spLocks noChangeArrowheads="1"/>
          </p:cNvSpPr>
          <p:nvPr/>
        </p:nvSpPr>
        <p:spPr bwMode="auto">
          <a:xfrm>
            <a:off x="0" y="188913"/>
            <a:ext cx="9109075" cy="762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800000"/>
                </a:solidFill>
                <a:latin typeface="Disney Print" panose="00000400000000000000" pitchFamily="2" charset="0"/>
              </a:rPr>
              <a:t>NORME PRATICHE</a:t>
            </a:r>
          </a:p>
        </p:txBody>
      </p:sp>
      <p:sp>
        <p:nvSpPr>
          <p:cNvPr id="32772" name="Rectangle 4"/>
          <p:cNvSpPr>
            <a:spLocks noGrp="1" noChangeArrowheads="1"/>
          </p:cNvSpPr>
          <p:nvPr>
            <p:ph type="body" idx="1"/>
          </p:nvPr>
        </p:nvSpPr>
        <p:spPr>
          <a:xfrm>
            <a:off x="0" y="981075"/>
            <a:ext cx="6011863" cy="5616575"/>
          </a:xfrm>
          <a:noFill/>
          <a:effectLst>
            <a:outerShdw dist="35921" dir="2700000" algn="ctr" rotWithShape="0">
              <a:schemeClr val="bg1"/>
            </a:outerShdw>
          </a:effectLst>
        </p:spPr>
        <p:txBody>
          <a:bodyPr/>
          <a:lstStyle/>
          <a:p>
            <a:pPr marL="365125" indent="-365125" eaLnBrk="1" hangingPunct="1"/>
            <a:r>
              <a:rPr lang="it-IT" altLang="it-IT" sz="4200" b="1">
                <a:solidFill>
                  <a:srgbClr val="FF0000"/>
                </a:solidFill>
                <a:latin typeface="Disney Print" panose="00000400000000000000" pitchFamily="2" charset="0"/>
              </a:rPr>
              <a:t>Il ministro del sacramento della penitenza è il solo sacerdote.</a:t>
            </a:r>
            <a:r>
              <a:rPr lang="it-IT" altLang="it-IT" sz="4200">
                <a:solidFill>
                  <a:srgbClr val="FF0000"/>
                </a:solidFill>
                <a:latin typeface="Disney Print" panose="00000400000000000000" pitchFamily="2" charset="0"/>
              </a:rPr>
              <a:t> </a:t>
            </a:r>
          </a:p>
          <a:p>
            <a:pPr marL="365125" indent="-365125" eaLnBrk="1" hangingPunct="1"/>
            <a:r>
              <a:rPr lang="it-IT" altLang="it-IT" sz="4200" b="1">
                <a:solidFill>
                  <a:srgbClr val="009900"/>
                </a:solidFill>
                <a:latin typeface="Disney Print" panose="00000400000000000000" pitchFamily="2" charset="0"/>
              </a:rPr>
              <a:t>Il sigillo sacramentale è inviolabile.</a:t>
            </a:r>
          </a:p>
          <a:p>
            <a:pPr marL="365125" indent="-365125" eaLnBrk="1" hangingPunct="1"/>
            <a:r>
              <a:rPr lang="it-IT" altLang="it-IT" sz="4200" b="1">
                <a:solidFill>
                  <a:schemeClr val="accent2"/>
                </a:solidFill>
                <a:latin typeface="Disney Print" panose="00000400000000000000" pitchFamily="2" charset="0"/>
              </a:rPr>
              <a:t>Il sacerdote non può assolutamente rivelare quanto udito in confessione.</a:t>
            </a:r>
            <a:endParaRPr lang="it-IT" altLang="it-IT" sz="4200" b="1">
              <a:latin typeface="Disney Print" panose="00000400000000000000" pitchFamily="2" charset="0"/>
            </a:endParaRPr>
          </a:p>
        </p:txBody>
      </p:sp>
      <p:pic>
        <p:nvPicPr>
          <p:cNvPr id="32774" name="Picture 6" descr="confessione4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6963" y="1700213"/>
            <a:ext cx="2967037"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32771"/>
                                        </p:tgtEl>
                                        <p:attrNameLst>
                                          <p:attrName>style.visibility</p:attrName>
                                        </p:attrNameLst>
                                      </p:cBhvr>
                                      <p:to>
                                        <p:strVal val="visible"/>
                                      </p:to>
                                    </p:set>
                                    <p:anim calcmode="lin" valueType="num">
                                      <p:cBhvr>
                                        <p:cTn id="10" dur="2000" fill="hold"/>
                                        <p:tgtEl>
                                          <p:spTgt spid="32771"/>
                                        </p:tgtEl>
                                        <p:attrNameLst>
                                          <p:attrName>ppt_w</p:attrName>
                                        </p:attrNameLst>
                                      </p:cBhvr>
                                      <p:tavLst>
                                        <p:tav tm="0">
                                          <p:val>
                                            <p:fltVal val="0"/>
                                          </p:val>
                                        </p:tav>
                                        <p:tav tm="100000">
                                          <p:val>
                                            <p:strVal val="#ppt_w"/>
                                          </p:val>
                                        </p:tav>
                                      </p:tavLst>
                                    </p:anim>
                                    <p:anim calcmode="lin" valueType="num">
                                      <p:cBhvr>
                                        <p:cTn id="11" dur="2000" fill="hold"/>
                                        <p:tgtEl>
                                          <p:spTgt spid="32771"/>
                                        </p:tgtEl>
                                        <p:attrNameLst>
                                          <p:attrName>ppt_h</p:attrName>
                                        </p:attrNameLst>
                                      </p:cBhvr>
                                      <p:tavLst>
                                        <p:tav tm="0">
                                          <p:val>
                                            <p:fltVal val="0"/>
                                          </p:val>
                                        </p:tav>
                                        <p:tav tm="100000">
                                          <p:val>
                                            <p:strVal val="#ppt_h"/>
                                          </p:val>
                                        </p:tav>
                                      </p:tavLst>
                                    </p:anim>
                                    <p:animEffect transition="in" filter="fade">
                                      <p:cBhvr>
                                        <p:cTn id="12" dur="2000"/>
                                        <p:tgtEl>
                                          <p:spTgt spid="32771"/>
                                        </p:tgtEl>
                                      </p:cBhvr>
                                    </p:animEffect>
                                  </p:childTnLst>
                                </p:cTn>
                              </p:par>
                              <p:par>
                                <p:cTn id="13" presetID="10" presetClass="entr" presetSubtype="0" fill="hold" nodeType="with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fade">
                                      <p:cBhvr>
                                        <p:cTn id="15" dur="2000"/>
                                        <p:tgtEl>
                                          <p:spTgt spid="32774"/>
                                        </p:tgtEl>
                                      </p:cBhvr>
                                    </p:animEffect>
                                  </p:childTnLst>
                                </p:cTn>
                              </p:par>
                            </p:childTnLst>
                          </p:cTn>
                        </p:par>
                        <p:par>
                          <p:cTn id="16" fill="hold" nodeType="afterGroup">
                            <p:stCondLst>
                              <p:cond delay="2000"/>
                            </p:stCondLst>
                            <p:childTnLst>
                              <p:par>
                                <p:cTn id="17" presetID="47" presetClass="entr" presetSubtype="0" fill="hold" nodeType="afterEffect">
                                  <p:stCondLst>
                                    <p:cond delay="0"/>
                                  </p:stCondLst>
                                  <p:childTnLst>
                                    <p:set>
                                      <p:cBhvr>
                                        <p:cTn id="18" dur="1" fill="hold">
                                          <p:stCondLst>
                                            <p:cond delay="0"/>
                                          </p:stCondLst>
                                        </p:cTn>
                                        <p:tgtEl>
                                          <p:spTgt spid="32772">
                                            <p:txEl>
                                              <p:pRg st="0" end="0"/>
                                            </p:txEl>
                                          </p:spTgt>
                                        </p:tgtEl>
                                        <p:attrNameLst>
                                          <p:attrName>style.visibility</p:attrName>
                                        </p:attrNameLst>
                                      </p:cBhvr>
                                      <p:to>
                                        <p:strVal val="visible"/>
                                      </p:to>
                                    </p:set>
                                    <p:animEffect transition="in" filter="fade">
                                      <p:cBhvr>
                                        <p:cTn id="19" dur="1000"/>
                                        <p:tgtEl>
                                          <p:spTgt spid="32772">
                                            <p:txEl>
                                              <p:pRg st="0" end="0"/>
                                            </p:txEl>
                                          </p:spTgt>
                                        </p:tgtEl>
                                      </p:cBhvr>
                                    </p:animEffect>
                                    <p:anim calcmode="lin" valueType="num">
                                      <p:cBhvr>
                                        <p:cTn id="20" dur="1000" fill="hold"/>
                                        <p:tgtEl>
                                          <p:spTgt spid="3277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2772">
                                            <p:txEl>
                                              <p:pRg st="0" end="0"/>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nodeType="afterEffect">
                                  <p:stCondLst>
                                    <p:cond delay="0"/>
                                  </p:stCondLst>
                                  <p:childTnLst>
                                    <p:set>
                                      <p:cBhvr>
                                        <p:cTn id="24" dur="1" fill="hold">
                                          <p:stCondLst>
                                            <p:cond delay="0"/>
                                          </p:stCondLst>
                                        </p:cTn>
                                        <p:tgtEl>
                                          <p:spTgt spid="32772">
                                            <p:txEl>
                                              <p:pRg st="1" end="1"/>
                                            </p:txEl>
                                          </p:spTgt>
                                        </p:tgtEl>
                                        <p:attrNameLst>
                                          <p:attrName>style.visibility</p:attrName>
                                        </p:attrNameLst>
                                      </p:cBhvr>
                                      <p:to>
                                        <p:strVal val="visible"/>
                                      </p:to>
                                    </p:set>
                                    <p:animEffect transition="in" filter="fade">
                                      <p:cBhvr>
                                        <p:cTn id="25" dur="1000"/>
                                        <p:tgtEl>
                                          <p:spTgt spid="32772">
                                            <p:txEl>
                                              <p:pRg st="1" end="1"/>
                                            </p:txEl>
                                          </p:spTgt>
                                        </p:tgtEl>
                                      </p:cBhvr>
                                    </p:animEffect>
                                    <p:anim calcmode="lin" valueType="num">
                                      <p:cBhvr>
                                        <p:cTn id="26" dur="1000" fill="hold"/>
                                        <p:tgtEl>
                                          <p:spTgt spid="32772">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2772">
                                            <p:txEl>
                                              <p:pRg st="1" end="1"/>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7" presetClass="entr" presetSubtype="0" fill="hold" nodeType="afterEffect">
                                  <p:stCondLst>
                                    <p:cond delay="0"/>
                                  </p:stCondLst>
                                  <p:childTnLst>
                                    <p:set>
                                      <p:cBhvr>
                                        <p:cTn id="30" dur="1" fill="hold">
                                          <p:stCondLst>
                                            <p:cond delay="0"/>
                                          </p:stCondLst>
                                        </p:cTn>
                                        <p:tgtEl>
                                          <p:spTgt spid="32772">
                                            <p:txEl>
                                              <p:pRg st="2" end="2"/>
                                            </p:txEl>
                                          </p:spTgt>
                                        </p:tgtEl>
                                        <p:attrNameLst>
                                          <p:attrName>style.visibility</p:attrName>
                                        </p:attrNameLst>
                                      </p:cBhvr>
                                      <p:to>
                                        <p:strVal val="visible"/>
                                      </p:to>
                                    </p:set>
                                    <p:animEffect transition="in" filter="fade">
                                      <p:cBhvr>
                                        <p:cTn id="31" dur="1000"/>
                                        <p:tgtEl>
                                          <p:spTgt spid="32772">
                                            <p:txEl>
                                              <p:pRg st="2" end="2"/>
                                            </p:txEl>
                                          </p:spTgt>
                                        </p:tgtEl>
                                      </p:cBhvr>
                                    </p:animEffect>
                                    <p:anim calcmode="lin" valueType="num">
                                      <p:cBhvr>
                                        <p:cTn id="32" dur="1000" fill="hold"/>
                                        <p:tgtEl>
                                          <p:spTgt spid="32772">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77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6858000"/>
          </a:xfrm>
          <a:prstGeom prst="rect">
            <a:avLst/>
          </a:prstGeom>
          <a:gradFill rotWithShape="1">
            <a:gsLst>
              <a:gs pos="0">
                <a:srgbClr val="FFFF00"/>
              </a:gs>
              <a:gs pos="100000">
                <a:srgbClr val="EAEAEA">
                  <a:alpha val="2800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33796" name="Rectangle 4"/>
          <p:cNvSpPr>
            <a:spLocks noGrp="1" noChangeArrowheads="1"/>
          </p:cNvSpPr>
          <p:nvPr>
            <p:ph type="body" idx="1"/>
          </p:nvPr>
        </p:nvSpPr>
        <p:spPr>
          <a:xfrm>
            <a:off x="2771775" y="981075"/>
            <a:ext cx="5795963" cy="5040313"/>
          </a:xfrm>
          <a:noFill/>
          <a:effectLst>
            <a:outerShdw dist="35921" dir="2700000" algn="ctr" rotWithShape="0">
              <a:schemeClr val="bg1"/>
            </a:outerShdw>
          </a:effectLst>
        </p:spPr>
        <p:txBody>
          <a:bodyPr/>
          <a:lstStyle/>
          <a:p>
            <a:pPr marL="0" indent="0" eaLnBrk="1" hangingPunct="1">
              <a:buFontTx/>
              <a:buNone/>
            </a:pPr>
            <a:r>
              <a:rPr lang="it-IT" altLang="it-IT" sz="5400" b="1">
                <a:solidFill>
                  <a:srgbClr val="FF0000"/>
                </a:solidFill>
                <a:latin typeface="Disney Print" panose="00000400000000000000" pitchFamily="2" charset="0"/>
              </a:rPr>
              <a:t>Ogni fedele, raggiunta l'età della discrezione (7‑8 anni), è tenuto a confessare i propri peccati gravi almeno una volta l'anno. </a:t>
            </a:r>
          </a:p>
        </p:txBody>
      </p:sp>
      <p:pic>
        <p:nvPicPr>
          <p:cNvPr id="33798" name="Picture 6" descr="confessione5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675"/>
            <a:ext cx="27368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par>
                                <p:cTn id="8" presetID="34" presetClass="entr" presetSubtype="0" fill="hold" nodeType="withEffect">
                                  <p:stCondLst>
                                    <p:cond delay="0"/>
                                  </p:stCondLst>
                                  <p:childTnLst>
                                    <p:set>
                                      <p:cBhvr>
                                        <p:cTn id="9" dur="1" fill="hold">
                                          <p:stCondLst>
                                            <p:cond delay="0"/>
                                          </p:stCondLst>
                                        </p:cTn>
                                        <p:tgtEl>
                                          <p:spTgt spid="33798"/>
                                        </p:tgtEl>
                                        <p:attrNameLst>
                                          <p:attrName>style.visibility</p:attrName>
                                        </p:attrNameLst>
                                      </p:cBhvr>
                                      <p:to>
                                        <p:strVal val="visible"/>
                                      </p:to>
                                    </p:set>
                                    <p:anim from="(-#ppt_w/2)" to="(#ppt_x)" calcmode="lin" valueType="num">
                                      <p:cBhvr>
                                        <p:cTn id="10" dur="600" fill="hold">
                                          <p:stCondLst>
                                            <p:cond delay="0"/>
                                          </p:stCondLst>
                                        </p:cTn>
                                        <p:tgtEl>
                                          <p:spTgt spid="33798"/>
                                        </p:tgtEl>
                                        <p:attrNameLst>
                                          <p:attrName>ppt_x</p:attrName>
                                        </p:attrNameLst>
                                      </p:cBhvr>
                                    </p:anim>
                                    <p:anim from="0" to="-1.0" calcmode="lin" valueType="num">
                                      <p:cBhvr>
                                        <p:cTn id="11" dur="200" decel="50000" autoRev="1" fill="hold">
                                          <p:stCondLst>
                                            <p:cond delay="600"/>
                                          </p:stCondLst>
                                        </p:cTn>
                                        <p:tgtEl>
                                          <p:spTgt spid="33798"/>
                                        </p:tgtEl>
                                        <p:attrNameLst>
                                          <p:attrName>xshear</p:attrName>
                                        </p:attrNameLst>
                                      </p:cBhvr>
                                    </p:anim>
                                    <p:animScale>
                                      <p:cBhvr>
                                        <p:cTn id="12" dur="200" decel="100000" autoRev="1" fill="hold">
                                          <p:stCondLst>
                                            <p:cond delay="600"/>
                                          </p:stCondLst>
                                        </p:cTn>
                                        <p:tgtEl>
                                          <p:spTgt spid="33798"/>
                                        </p:tgtEl>
                                      </p:cBhvr>
                                      <p:from x="100000" y="100000"/>
                                      <p:to x="80000" y="100000"/>
                                    </p:animScale>
                                    <p:anim by="(#ppt_h/3+#ppt_w*0.1)" calcmode="lin" valueType="num">
                                      <p:cBhvr additive="sum">
                                        <p:cTn id="13" dur="200" decel="100000" autoRev="1" fill="hold">
                                          <p:stCondLst>
                                            <p:cond delay="600"/>
                                          </p:stCondLst>
                                        </p:cTn>
                                        <p:tgtEl>
                                          <p:spTgt spid="33798"/>
                                        </p:tgtEl>
                                        <p:attrNameLst>
                                          <p:attrName>ppt_x</p:attrName>
                                        </p:attrNameLst>
                                      </p:cBhvr>
                                    </p:anim>
                                  </p:childTnLst>
                                </p:cTn>
                              </p:par>
                            </p:childTnLst>
                          </p:cTn>
                        </p:par>
                        <p:par>
                          <p:cTn id="14" fill="hold" nodeType="afterGroup">
                            <p:stCondLst>
                              <p:cond delay="2000"/>
                            </p:stCondLst>
                            <p:childTnLst>
                              <p:par>
                                <p:cTn id="15" presetID="47" presetClass="entr" presetSubtype="0" fill="hold" nodeType="afterEffect">
                                  <p:stCondLst>
                                    <p:cond delay="0"/>
                                  </p:stCondLst>
                                  <p:childTnLst>
                                    <p:set>
                                      <p:cBhvr>
                                        <p:cTn id="16" dur="1" fill="hold">
                                          <p:stCondLst>
                                            <p:cond delay="0"/>
                                          </p:stCondLst>
                                        </p:cTn>
                                        <p:tgtEl>
                                          <p:spTgt spid="33796">
                                            <p:txEl>
                                              <p:pRg st="0" end="0"/>
                                            </p:txEl>
                                          </p:spTgt>
                                        </p:tgtEl>
                                        <p:attrNameLst>
                                          <p:attrName>style.visibility</p:attrName>
                                        </p:attrNameLst>
                                      </p:cBhvr>
                                      <p:to>
                                        <p:strVal val="visible"/>
                                      </p:to>
                                    </p:set>
                                    <p:animEffect transition="in" filter="fade">
                                      <p:cBhvr>
                                        <p:cTn id="17" dur="1000"/>
                                        <p:tgtEl>
                                          <p:spTgt spid="33796">
                                            <p:txEl>
                                              <p:pRg st="0" end="0"/>
                                            </p:txEl>
                                          </p:spTgt>
                                        </p:tgtEl>
                                      </p:cBhvr>
                                    </p:animEffect>
                                    <p:anim calcmode="lin" valueType="num">
                                      <p:cBhvr>
                                        <p:cTn id="18" dur="1000" fill="hold"/>
                                        <p:tgtEl>
                                          <p:spTgt spid="3379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379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6858000"/>
          </a:xfrm>
          <a:prstGeom prst="rect">
            <a:avLst/>
          </a:prstGeom>
          <a:gradFill rotWithShape="1">
            <a:gsLst>
              <a:gs pos="0">
                <a:srgbClr val="FFFF00"/>
              </a:gs>
              <a:gs pos="100000">
                <a:srgbClr val="EAEAEA">
                  <a:alpha val="2800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35843" name="Rectangle 3"/>
          <p:cNvSpPr>
            <a:spLocks noGrp="1" noChangeArrowheads="1"/>
          </p:cNvSpPr>
          <p:nvPr>
            <p:ph type="body" idx="1"/>
          </p:nvPr>
        </p:nvSpPr>
        <p:spPr>
          <a:xfrm>
            <a:off x="144463" y="836613"/>
            <a:ext cx="5940425" cy="5329237"/>
          </a:xfrm>
          <a:noFill/>
          <a:effectLst>
            <a:outerShdw dist="35921" dir="2700000" algn="ctr" rotWithShape="0">
              <a:schemeClr val="bg1"/>
            </a:outerShdw>
          </a:effectLst>
        </p:spPr>
        <p:txBody>
          <a:bodyPr/>
          <a:lstStyle/>
          <a:p>
            <a:pPr marL="0" indent="0" eaLnBrk="1" hangingPunct="1">
              <a:buFontTx/>
              <a:buNone/>
            </a:pPr>
            <a:r>
              <a:rPr lang="it-IT" altLang="it-IT" sz="4800" b="1">
                <a:solidFill>
                  <a:schemeClr val="accent2"/>
                </a:solidFill>
                <a:latin typeface="Disney Print" panose="00000400000000000000" pitchFamily="2" charset="0"/>
              </a:rPr>
              <a:t>Non è necessario premettere il sacramento della penitenza ogni volta che ci si accosta alla mensa eucaristica, a meno che non si sia consci di peccato veramente grave. </a:t>
            </a:r>
          </a:p>
        </p:txBody>
      </p:sp>
      <p:pic>
        <p:nvPicPr>
          <p:cNvPr id="35846" name="Picture 6" descr="Croce or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1363" y="1196975"/>
            <a:ext cx="307181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par>
                                <p:cTn id="8" presetID="58" presetClass="entr" presetSubtype="0" accel="100000" fill="hold" nodeType="withEffect">
                                  <p:stCondLst>
                                    <p:cond delay="0"/>
                                  </p:stCondLst>
                                  <p:childTnLst>
                                    <p:set>
                                      <p:cBhvr>
                                        <p:cTn id="9" dur="1" fill="hold">
                                          <p:stCondLst>
                                            <p:cond delay="0"/>
                                          </p:stCondLst>
                                        </p:cTn>
                                        <p:tgtEl>
                                          <p:spTgt spid="35846"/>
                                        </p:tgtEl>
                                        <p:attrNameLst>
                                          <p:attrName>style.visibility</p:attrName>
                                        </p:attrNameLst>
                                      </p:cBhvr>
                                      <p:to>
                                        <p:strVal val="visible"/>
                                      </p:to>
                                    </p:set>
                                    <p:anim calcmode="lin" valueType="num">
                                      <p:cBhvr>
                                        <p:cTn id="10" dur="2000" fill="hold"/>
                                        <p:tgtEl>
                                          <p:spTgt spid="35846"/>
                                        </p:tgtEl>
                                        <p:attrNameLst>
                                          <p:attrName>ppt_w</p:attrName>
                                        </p:attrNameLst>
                                      </p:cBhvr>
                                      <p:tavLst>
                                        <p:tav tm="0">
                                          <p:val>
                                            <p:strVal val="#ppt_w*2.5"/>
                                          </p:val>
                                        </p:tav>
                                        <p:tav tm="100000">
                                          <p:val>
                                            <p:strVal val="#ppt_w"/>
                                          </p:val>
                                        </p:tav>
                                      </p:tavLst>
                                    </p:anim>
                                    <p:anim calcmode="lin" valueType="num">
                                      <p:cBhvr>
                                        <p:cTn id="11" dur="2000" fill="hold"/>
                                        <p:tgtEl>
                                          <p:spTgt spid="35846"/>
                                        </p:tgtEl>
                                        <p:attrNameLst>
                                          <p:attrName>ppt_h</p:attrName>
                                        </p:attrNameLst>
                                      </p:cBhvr>
                                      <p:tavLst>
                                        <p:tav tm="0">
                                          <p:val>
                                            <p:strVal val="#ppt_h*0.01"/>
                                          </p:val>
                                        </p:tav>
                                        <p:tav tm="100000">
                                          <p:val>
                                            <p:strVal val="#ppt_h"/>
                                          </p:val>
                                        </p:tav>
                                      </p:tavLst>
                                    </p:anim>
                                    <p:anim calcmode="lin" valueType="num">
                                      <p:cBhvr>
                                        <p:cTn id="12" dur="2000" fill="hold"/>
                                        <p:tgtEl>
                                          <p:spTgt spid="35846"/>
                                        </p:tgtEl>
                                        <p:attrNameLst>
                                          <p:attrName>ppt_x</p:attrName>
                                        </p:attrNameLst>
                                      </p:cBhvr>
                                      <p:tavLst>
                                        <p:tav tm="0">
                                          <p:val>
                                            <p:strVal val="#ppt_x"/>
                                          </p:val>
                                        </p:tav>
                                        <p:tav tm="100000">
                                          <p:val>
                                            <p:strVal val="#ppt_x"/>
                                          </p:val>
                                        </p:tav>
                                      </p:tavLst>
                                    </p:anim>
                                    <p:anim calcmode="lin" valueType="num">
                                      <p:cBhvr>
                                        <p:cTn id="13" dur="2000" fill="hold"/>
                                        <p:tgtEl>
                                          <p:spTgt spid="35846"/>
                                        </p:tgtEl>
                                        <p:attrNameLst>
                                          <p:attrName>ppt_y</p:attrName>
                                        </p:attrNameLst>
                                      </p:cBhvr>
                                      <p:tavLst>
                                        <p:tav tm="0">
                                          <p:val>
                                            <p:strVal val="#ppt_h+1"/>
                                          </p:val>
                                        </p:tav>
                                        <p:tav tm="100000">
                                          <p:val>
                                            <p:strVal val="#ppt_y"/>
                                          </p:val>
                                        </p:tav>
                                      </p:tavLst>
                                    </p:anim>
                                    <p:animEffect transition="in" filter="fade">
                                      <p:cBhvr>
                                        <p:cTn id="14" dur="2000"/>
                                        <p:tgtEl>
                                          <p:spTgt spid="35846"/>
                                        </p:tgtEl>
                                      </p:cBhvr>
                                    </p:animEffect>
                                  </p:childTnLst>
                                </p:cTn>
                              </p:par>
                            </p:childTnLst>
                          </p:cTn>
                        </p:par>
                        <p:par>
                          <p:cTn id="15" fill="hold" nodeType="afterGroup">
                            <p:stCondLst>
                              <p:cond delay="2000"/>
                            </p:stCondLst>
                            <p:childTnLst>
                              <p:par>
                                <p:cTn id="16" presetID="47" presetClass="entr" presetSubtype="0" fill="hold" nodeType="afterEffect">
                                  <p:stCondLst>
                                    <p:cond delay="0"/>
                                  </p:stCondLst>
                                  <p:childTnLst>
                                    <p:set>
                                      <p:cBhvr>
                                        <p:cTn id="17" dur="1" fill="hold">
                                          <p:stCondLst>
                                            <p:cond delay="0"/>
                                          </p:stCondLst>
                                        </p:cTn>
                                        <p:tgtEl>
                                          <p:spTgt spid="35843">
                                            <p:txEl>
                                              <p:pRg st="0" end="0"/>
                                            </p:txEl>
                                          </p:spTgt>
                                        </p:tgtEl>
                                        <p:attrNameLst>
                                          <p:attrName>style.visibility</p:attrName>
                                        </p:attrNameLst>
                                      </p:cBhvr>
                                      <p:to>
                                        <p:strVal val="visible"/>
                                      </p:to>
                                    </p:set>
                                    <p:animEffect transition="in" filter="fade">
                                      <p:cBhvr>
                                        <p:cTn id="18" dur="1000"/>
                                        <p:tgtEl>
                                          <p:spTgt spid="35843">
                                            <p:txEl>
                                              <p:pRg st="0" end="0"/>
                                            </p:txEl>
                                          </p:spTgt>
                                        </p:tgtEl>
                                      </p:cBhvr>
                                    </p:animEffect>
                                    <p:anim calcmode="lin" valueType="num">
                                      <p:cBhvr>
                                        <p:cTn id="19"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FFFF00"/>
            </a:gs>
          </a:gsLst>
          <a:lin ang="0" scaled="1"/>
        </a:grad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6858000"/>
          </a:xfrm>
          <a:prstGeom prst="rect">
            <a:avLst/>
          </a:prstGeom>
          <a:gradFill rotWithShape="1">
            <a:gsLst>
              <a:gs pos="0">
                <a:srgbClr val="FFFF00"/>
              </a:gs>
              <a:gs pos="100000">
                <a:srgbClr val="EAEAEA">
                  <a:alpha val="2800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36867" name="Rectangle 3"/>
          <p:cNvSpPr>
            <a:spLocks noGrp="1" noChangeArrowheads="1"/>
          </p:cNvSpPr>
          <p:nvPr>
            <p:ph type="body" idx="1"/>
          </p:nvPr>
        </p:nvSpPr>
        <p:spPr>
          <a:xfrm>
            <a:off x="3995738" y="763588"/>
            <a:ext cx="4933950" cy="5618162"/>
          </a:xfrm>
          <a:noFill/>
          <a:effectLst>
            <a:outerShdw dist="35921" dir="2700000" algn="ctr" rotWithShape="0">
              <a:srgbClr val="CCECFF"/>
            </a:outerShdw>
          </a:effectLst>
        </p:spPr>
        <p:txBody>
          <a:bodyPr/>
          <a:lstStyle/>
          <a:p>
            <a:pPr marL="0" indent="0" eaLnBrk="1" hangingPunct="1">
              <a:lnSpc>
                <a:spcPct val="90000"/>
              </a:lnSpc>
              <a:buFontTx/>
              <a:buNone/>
            </a:pPr>
            <a:r>
              <a:rPr lang="it-IT" altLang="it-IT" sz="4400" b="1">
                <a:solidFill>
                  <a:srgbClr val="CC0066"/>
                </a:solidFill>
                <a:latin typeface="Disney Print" panose="00000400000000000000" pitchFamily="2" charset="0"/>
              </a:rPr>
              <a:t>Chi riceve il perdono dei peccati gravi per mezzo di un'assoluzione generale è tenuto, quanto prima, a confessare tali peccati nella celebrazione individuale della penitenza.</a:t>
            </a:r>
          </a:p>
        </p:txBody>
      </p:sp>
      <p:pic>
        <p:nvPicPr>
          <p:cNvPr id="36869" name="Picture 5" descr="padre-misericordios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766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par>
                                <p:cTn id="8" presetID="10" presetClass="entr" presetSubtype="0" fill="hold" nodeType="withEffect">
                                  <p:stCondLst>
                                    <p:cond delay="0"/>
                                  </p:stCondLst>
                                  <p:childTnLst>
                                    <p:set>
                                      <p:cBhvr>
                                        <p:cTn id="9" dur="1" fill="hold">
                                          <p:stCondLst>
                                            <p:cond delay="0"/>
                                          </p:stCondLst>
                                        </p:cTn>
                                        <p:tgtEl>
                                          <p:spTgt spid="36869"/>
                                        </p:tgtEl>
                                        <p:attrNameLst>
                                          <p:attrName>style.visibility</p:attrName>
                                        </p:attrNameLst>
                                      </p:cBhvr>
                                      <p:to>
                                        <p:strVal val="visible"/>
                                      </p:to>
                                    </p:set>
                                    <p:animEffect transition="in" filter="fade">
                                      <p:cBhvr>
                                        <p:cTn id="10" dur="2000"/>
                                        <p:tgtEl>
                                          <p:spTgt spid="36869"/>
                                        </p:tgtEl>
                                      </p:cBhvr>
                                    </p:animEffect>
                                  </p:childTnLst>
                                </p:cTn>
                              </p:par>
                            </p:childTnLst>
                          </p:cTn>
                        </p:par>
                        <p:par>
                          <p:cTn id="11" fill="hold" nodeType="afterGroup">
                            <p:stCondLst>
                              <p:cond delay="2000"/>
                            </p:stCondLst>
                            <p:childTnLst>
                              <p:par>
                                <p:cTn id="12" presetID="47" presetClass="entr" presetSubtype="0" fill="hold" nodeType="after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Effect transition="in" filter="fade">
                                      <p:cBhvr>
                                        <p:cTn id="14" dur="1000"/>
                                        <p:tgtEl>
                                          <p:spTgt spid="36867">
                                            <p:txEl>
                                              <p:pRg st="0" end="0"/>
                                            </p:txEl>
                                          </p:spTgt>
                                        </p:tgtEl>
                                      </p:cBhvr>
                                    </p:animEffect>
                                    <p:anim calcmode="lin" valueType="num">
                                      <p:cBhvr>
                                        <p:cTn id="15"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ChangeArrowheads="1"/>
          </p:cNvSpPr>
          <p:nvPr/>
        </p:nvSpPr>
        <p:spPr bwMode="auto">
          <a:xfrm>
            <a:off x="0" y="0"/>
            <a:ext cx="9144000" cy="6858000"/>
          </a:xfrm>
          <a:prstGeom prst="rect">
            <a:avLst/>
          </a:prstGeom>
          <a:gradFill rotWithShape="1">
            <a:gsLst>
              <a:gs pos="0">
                <a:srgbClr val="FFFF00"/>
              </a:gs>
              <a:gs pos="100000">
                <a:schemeClr val="tx1">
                  <a:alpha val="75998"/>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p>
        </p:txBody>
      </p:sp>
      <p:sp>
        <p:nvSpPr>
          <p:cNvPr id="3075" name="Text Box 3"/>
          <p:cNvSpPr txBox="1">
            <a:spLocks noChangeArrowheads="1"/>
          </p:cNvSpPr>
          <p:nvPr/>
        </p:nvSpPr>
        <p:spPr bwMode="auto">
          <a:xfrm>
            <a:off x="250825" y="1085850"/>
            <a:ext cx="4498975" cy="4359275"/>
          </a:xfrm>
          <a:prstGeom prst="rect">
            <a:avLst/>
          </a:prstGeom>
          <a:noFill/>
          <a:ln>
            <a:noFill/>
          </a:ln>
          <a:effectLst>
            <a:outerShdw dist="35921" dir="2700000" algn="ctr" rotWithShape="0">
              <a:srgbClr val="EAEAEA"/>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4000" b="1">
                <a:solidFill>
                  <a:srgbClr val="660066"/>
                </a:solidFill>
                <a:latin typeface="Disney Print" panose="00000400000000000000" pitchFamily="2" charset="0"/>
              </a:rPr>
              <a:t>Attraverso i sacramenti dell'iniziazione cristiana, l'uomo riceve la vita nuova di Cristo. Ora, questa vita, noi la portiamo «in vasi di creta» (</a:t>
            </a:r>
            <a:r>
              <a:rPr lang="it-IT" altLang="it-IT" sz="4000" b="1" i="1">
                <a:solidFill>
                  <a:srgbClr val="660066"/>
                </a:solidFill>
                <a:latin typeface="Disney Print" panose="00000400000000000000" pitchFamily="2" charset="0"/>
              </a:rPr>
              <a:t>2 Cor </a:t>
            </a:r>
            <a:r>
              <a:rPr lang="it-IT" altLang="it-IT" sz="4000" b="1">
                <a:solidFill>
                  <a:srgbClr val="660066"/>
                </a:solidFill>
                <a:latin typeface="Disney Print" panose="00000400000000000000" pitchFamily="2" charset="0"/>
              </a:rPr>
              <a:t>4,7). </a:t>
            </a:r>
          </a:p>
        </p:txBody>
      </p:sp>
      <p:pic>
        <p:nvPicPr>
          <p:cNvPr id="3078" name="Picture 6" descr="Vaso di cr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5050" y="0"/>
            <a:ext cx="4298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fade">
                                      <p:cBhvr>
                                        <p:cTn id="7" dur="2000"/>
                                        <p:tgtEl>
                                          <p:spTgt spid="3079"/>
                                        </p:tgtEl>
                                      </p:cBhvr>
                                    </p:animEffect>
                                  </p:childTnLst>
                                </p:cTn>
                              </p:par>
                              <p:par>
                                <p:cTn id="8" presetID="10" presetClass="entr" presetSubtype="0" fill="hold" nodeType="withEffect">
                                  <p:stCondLst>
                                    <p:cond delay="0"/>
                                  </p:stCondLst>
                                  <p:childTnLst>
                                    <p:set>
                                      <p:cBhvr>
                                        <p:cTn id="9" dur="1" fill="hold">
                                          <p:stCondLst>
                                            <p:cond delay="0"/>
                                          </p:stCondLst>
                                        </p:cTn>
                                        <p:tgtEl>
                                          <p:spTgt spid="3078"/>
                                        </p:tgtEl>
                                        <p:attrNameLst>
                                          <p:attrName>style.visibility</p:attrName>
                                        </p:attrNameLst>
                                      </p:cBhvr>
                                      <p:to>
                                        <p:strVal val="visible"/>
                                      </p:to>
                                    </p:set>
                                    <p:animEffect transition="in" filter="fade">
                                      <p:cBhvr>
                                        <p:cTn id="10" dur="10000"/>
                                        <p:tgtEl>
                                          <p:spTgt spid="3078"/>
                                        </p:tgtEl>
                                      </p:cBhvr>
                                    </p:animEffect>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3075"/>
                                        </p:tgtEl>
                                        <p:attrNameLst>
                                          <p:attrName>style.visibility</p:attrName>
                                        </p:attrNameLst>
                                      </p:cBhvr>
                                      <p:to>
                                        <p:strVal val="visible"/>
                                      </p:to>
                                    </p:set>
                                    <p:anim calcmode="lin" valueType="num">
                                      <p:cBhvr>
                                        <p:cTn id="13" dur="500" fill="hold"/>
                                        <p:tgtEl>
                                          <p:spTgt spid="307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075"/>
                                        </p:tgtEl>
                                        <p:attrNameLst>
                                          <p:attrName>ppt_y</p:attrName>
                                        </p:attrNameLst>
                                      </p:cBhvr>
                                      <p:tavLst>
                                        <p:tav tm="0">
                                          <p:val>
                                            <p:strVal val="#ppt_y"/>
                                          </p:val>
                                        </p:tav>
                                        <p:tav tm="100000">
                                          <p:val>
                                            <p:strVal val="#ppt_y"/>
                                          </p:val>
                                        </p:tav>
                                      </p:tavLst>
                                    </p:anim>
                                    <p:anim calcmode="lin" valueType="num">
                                      <p:cBhvr>
                                        <p:cTn id="15" dur="500" fill="hold"/>
                                        <p:tgtEl>
                                          <p:spTgt spid="307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07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p:bldP spid="307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6858000"/>
          </a:xfrm>
          <a:prstGeom prst="rect">
            <a:avLst/>
          </a:prstGeom>
          <a:gradFill rotWithShape="1">
            <a:gsLst>
              <a:gs pos="0">
                <a:srgbClr val="FFFF00"/>
              </a:gs>
              <a:gs pos="50000">
                <a:srgbClr val="66CCFF">
                  <a:alpha val="69000"/>
                </a:srgbClr>
              </a:gs>
              <a:gs pos="100000">
                <a:srgbClr val="FFFF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it-IT">
              <a:solidFill>
                <a:srgbClr val="FFFF00"/>
              </a:solidFill>
              <a:latin typeface="Arial" charset="0"/>
              <a:cs typeface="Arial" charset="0"/>
            </a:endParaRPr>
          </a:p>
        </p:txBody>
      </p:sp>
      <p:sp>
        <p:nvSpPr>
          <p:cNvPr id="37891" name="Text Box 3"/>
          <p:cNvSpPr txBox="1">
            <a:spLocks noChangeArrowheads="1"/>
          </p:cNvSpPr>
          <p:nvPr/>
        </p:nvSpPr>
        <p:spPr bwMode="auto">
          <a:xfrm>
            <a:off x="107950" y="44450"/>
            <a:ext cx="8893175" cy="103663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6200" b="1">
                <a:solidFill>
                  <a:srgbClr val="006600"/>
                </a:solidFill>
                <a:latin typeface="Disney Print" panose="00000400000000000000" pitchFamily="2" charset="0"/>
              </a:rPr>
              <a:t>Perché confessarsi?</a:t>
            </a:r>
          </a:p>
        </p:txBody>
      </p:sp>
      <p:sp>
        <p:nvSpPr>
          <p:cNvPr id="37892" name="Rectangle 4"/>
          <p:cNvSpPr>
            <a:spLocks noGrp="1" noChangeArrowheads="1"/>
          </p:cNvSpPr>
          <p:nvPr>
            <p:ph type="body" idx="1"/>
          </p:nvPr>
        </p:nvSpPr>
        <p:spPr>
          <a:xfrm>
            <a:off x="107950" y="1052513"/>
            <a:ext cx="8964613" cy="5256212"/>
          </a:xfrm>
          <a:noFill/>
          <a:effectLst>
            <a:outerShdw dist="35921" dir="2700000" algn="ctr" rotWithShape="0">
              <a:schemeClr val="bg1"/>
            </a:outerShdw>
          </a:effectLst>
        </p:spPr>
        <p:txBody>
          <a:bodyPr/>
          <a:lstStyle/>
          <a:p>
            <a:pPr marL="609600" indent="-609600" eaLnBrk="1" hangingPunct="1">
              <a:lnSpc>
                <a:spcPct val="90000"/>
              </a:lnSpc>
              <a:buFontTx/>
              <a:buAutoNum type="alphaLcParenR"/>
            </a:pPr>
            <a:r>
              <a:rPr lang="it-IT" altLang="it-IT" sz="3400" b="1">
                <a:latin typeface="Disney Print" panose="00000400000000000000" pitchFamily="2" charset="0"/>
              </a:rPr>
              <a:t>Perché siamo deboli e molto spesso cadiamo nel peccato …</a:t>
            </a:r>
            <a:r>
              <a:rPr lang="it-IT" altLang="it-IT" sz="3400">
                <a:latin typeface="Disney Print" panose="00000400000000000000" pitchFamily="2" charset="0"/>
              </a:rPr>
              <a:t> </a:t>
            </a:r>
          </a:p>
          <a:p>
            <a:pPr marL="609600" indent="-609600" eaLnBrk="1" hangingPunct="1">
              <a:lnSpc>
                <a:spcPct val="90000"/>
              </a:lnSpc>
              <a:buFontTx/>
              <a:buAutoNum type="alphaLcParenR"/>
            </a:pPr>
            <a:r>
              <a:rPr lang="it-IT" altLang="it-IT" sz="3400" b="1">
                <a:solidFill>
                  <a:srgbClr val="3333CC"/>
                </a:solidFill>
                <a:latin typeface="Disney Print" panose="00000400000000000000" pitchFamily="2" charset="0"/>
              </a:rPr>
              <a:t>Perché il Signore Gesù ha voluto legare il suo perdono a questo sacramento …</a:t>
            </a:r>
            <a:r>
              <a:rPr lang="it-IT" altLang="it-IT" sz="3400">
                <a:solidFill>
                  <a:srgbClr val="3333CC"/>
                </a:solidFill>
                <a:latin typeface="Disney Print" panose="00000400000000000000" pitchFamily="2" charset="0"/>
              </a:rPr>
              <a:t> </a:t>
            </a:r>
            <a:endParaRPr lang="it-IT" altLang="it-IT" sz="3400" b="1">
              <a:solidFill>
                <a:srgbClr val="3333CC"/>
              </a:solidFill>
              <a:latin typeface="Disney Print" panose="00000400000000000000" pitchFamily="2" charset="0"/>
            </a:endParaRPr>
          </a:p>
          <a:p>
            <a:pPr marL="609600" indent="-609600" eaLnBrk="1" hangingPunct="1">
              <a:lnSpc>
                <a:spcPct val="90000"/>
              </a:lnSpc>
              <a:buFontTx/>
              <a:buAutoNum type="alphaLcParenR"/>
            </a:pPr>
            <a:r>
              <a:rPr lang="it-IT" altLang="it-IT" sz="3400" b="1">
                <a:solidFill>
                  <a:srgbClr val="CC0000"/>
                </a:solidFill>
                <a:latin typeface="Disney Print" panose="00000400000000000000" pitchFamily="2" charset="0"/>
              </a:rPr>
              <a:t>Perché ci rimettiamo in pace con Dio, con la Chiesa e con noi stessi …</a:t>
            </a:r>
            <a:r>
              <a:rPr lang="it-IT" altLang="it-IT" sz="3400">
                <a:solidFill>
                  <a:srgbClr val="CC0000"/>
                </a:solidFill>
                <a:latin typeface="Disney Print" panose="00000400000000000000" pitchFamily="2" charset="0"/>
              </a:rPr>
              <a:t> </a:t>
            </a:r>
            <a:endParaRPr lang="it-IT" altLang="it-IT" sz="3400" b="1">
              <a:solidFill>
                <a:srgbClr val="CC0000"/>
              </a:solidFill>
              <a:latin typeface="Disney Print" panose="00000400000000000000" pitchFamily="2" charset="0"/>
            </a:endParaRPr>
          </a:p>
          <a:p>
            <a:pPr marL="609600" indent="-609600" eaLnBrk="1" hangingPunct="1">
              <a:lnSpc>
                <a:spcPct val="90000"/>
              </a:lnSpc>
              <a:buFontTx/>
              <a:buAutoNum type="alphaLcParenR"/>
            </a:pPr>
            <a:r>
              <a:rPr lang="it-IT" altLang="it-IT" sz="3400" b="1">
                <a:solidFill>
                  <a:srgbClr val="CC0066"/>
                </a:solidFill>
                <a:latin typeface="Disney Print" panose="00000400000000000000" pitchFamily="2" charset="0"/>
              </a:rPr>
              <a:t>Perché riprendiamo il nostro cammino con più slancio e fiducia …</a:t>
            </a:r>
            <a:r>
              <a:rPr lang="it-IT" altLang="it-IT" sz="3400">
                <a:solidFill>
                  <a:srgbClr val="CC0066"/>
                </a:solidFill>
                <a:latin typeface="Disney Print" panose="00000400000000000000" pitchFamily="2" charset="0"/>
              </a:rPr>
              <a:t> </a:t>
            </a:r>
          </a:p>
          <a:p>
            <a:pPr marL="609600" indent="-609600" eaLnBrk="1" hangingPunct="1">
              <a:lnSpc>
                <a:spcPct val="90000"/>
              </a:lnSpc>
              <a:buFontTx/>
              <a:buAutoNum type="alphaLcParenR"/>
            </a:pPr>
            <a:r>
              <a:rPr lang="it-IT" altLang="it-IT" sz="3400" b="1">
                <a:solidFill>
                  <a:srgbClr val="003300"/>
                </a:solidFill>
                <a:latin typeface="Disney Print" panose="00000400000000000000" pitchFamily="2" charset="0"/>
              </a:rPr>
              <a:t>Perché otteniamo quella Grazia sacramentale che ci permette di essere più forti e resistenti nelle tentazioni …</a:t>
            </a:r>
            <a:r>
              <a:rPr lang="it-IT" altLang="it-IT" sz="3400">
                <a:solidFill>
                  <a:srgbClr val="003300"/>
                </a:solidFill>
                <a:latin typeface="Disney Print" panose="00000400000000000000"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37891"/>
                                        </p:tgtEl>
                                        <p:attrNameLst>
                                          <p:attrName>style.visibility</p:attrName>
                                        </p:attrNameLst>
                                      </p:cBhvr>
                                      <p:to>
                                        <p:strVal val="visible"/>
                                      </p:to>
                                    </p:set>
                                    <p:anim calcmode="lin" valueType="num">
                                      <p:cBhvr>
                                        <p:cTn id="10" dur="2000" fill="hold"/>
                                        <p:tgtEl>
                                          <p:spTgt spid="37891"/>
                                        </p:tgtEl>
                                        <p:attrNameLst>
                                          <p:attrName>ppt_w</p:attrName>
                                        </p:attrNameLst>
                                      </p:cBhvr>
                                      <p:tavLst>
                                        <p:tav tm="0">
                                          <p:val>
                                            <p:fltVal val="0"/>
                                          </p:val>
                                        </p:tav>
                                        <p:tav tm="100000">
                                          <p:val>
                                            <p:strVal val="#ppt_w"/>
                                          </p:val>
                                        </p:tav>
                                      </p:tavLst>
                                    </p:anim>
                                    <p:anim calcmode="lin" valueType="num">
                                      <p:cBhvr>
                                        <p:cTn id="11" dur="2000" fill="hold"/>
                                        <p:tgtEl>
                                          <p:spTgt spid="37891"/>
                                        </p:tgtEl>
                                        <p:attrNameLst>
                                          <p:attrName>ppt_h</p:attrName>
                                        </p:attrNameLst>
                                      </p:cBhvr>
                                      <p:tavLst>
                                        <p:tav tm="0">
                                          <p:val>
                                            <p:fltVal val="0"/>
                                          </p:val>
                                        </p:tav>
                                        <p:tav tm="100000">
                                          <p:val>
                                            <p:strVal val="#ppt_h"/>
                                          </p:val>
                                        </p:tav>
                                      </p:tavLst>
                                    </p:anim>
                                    <p:animEffect transition="in" filter="fade">
                                      <p:cBhvr>
                                        <p:cTn id="12" dur="2000"/>
                                        <p:tgtEl>
                                          <p:spTgt spid="378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37892">
                                            <p:txEl>
                                              <p:pRg st="0" end="0"/>
                                            </p:txEl>
                                          </p:spTgt>
                                        </p:tgtEl>
                                        <p:attrNameLst>
                                          <p:attrName>style.visibility</p:attrName>
                                        </p:attrNameLst>
                                      </p:cBhvr>
                                      <p:to>
                                        <p:strVal val="visible"/>
                                      </p:to>
                                    </p:set>
                                    <p:animEffect transition="in" filter="fade">
                                      <p:cBhvr>
                                        <p:cTn id="17" dur="1000"/>
                                        <p:tgtEl>
                                          <p:spTgt spid="37892">
                                            <p:txEl>
                                              <p:pRg st="0" end="0"/>
                                            </p:txEl>
                                          </p:spTgt>
                                        </p:tgtEl>
                                      </p:cBhvr>
                                    </p:animEffect>
                                    <p:anim calcmode="lin" valueType="num">
                                      <p:cBhvr>
                                        <p:cTn id="18" dur="1000" fill="hold"/>
                                        <p:tgtEl>
                                          <p:spTgt spid="3789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789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37892">
                                            <p:txEl>
                                              <p:pRg st="1" end="1"/>
                                            </p:txEl>
                                          </p:spTgt>
                                        </p:tgtEl>
                                        <p:attrNameLst>
                                          <p:attrName>style.visibility</p:attrName>
                                        </p:attrNameLst>
                                      </p:cBhvr>
                                      <p:to>
                                        <p:strVal val="visible"/>
                                      </p:to>
                                    </p:set>
                                    <p:animEffect transition="in" filter="fade">
                                      <p:cBhvr>
                                        <p:cTn id="24" dur="1000"/>
                                        <p:tgtEl>
                                          <p:spTgt spid="37892">
                                            <p:txEl>
                                              <p:pRg st="1" end="1"/>
                                            </p:txEl>
                                          </p:spTgt>
                                        </p:tgtEl>
                                      </p:cBhvr>
                                    </p:animEffect>
                                    <p:anim calcmode="lin" valueType="num">
                                      <p:cBhvr>
                                        <p:cTn id="25" dur="1000" fill="hold"/>
                                        <p:tgtEl>
                                          <p:spTgt spid="3789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789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37892">
                                            <p:txEl>
                                              <p:pRg st="2" end="2"/>
                                            </p:txEl>
                                          </p:spTgt>
                                        </p:tgtEl>
                                        <p:attrNameLst>
                                          <p:attrName>style.visibility</p:attrName>
                                        </p:attrNameLst>
                                      </p:cBhvr>
                                      <p:to>
                                        <p:strVal val="visible"/>
                                      </p:to>
                                    </p:set>
                                    <p:animEffect transition="in" filter="fade">
                                      <p:cBhvr>
                                        <p:cTn id="31" dur="1000"/>
                                        <p:tgtEl>
                                          <p:spTgt spid="37892">
                                            <p:txEl>
                                              <p:pRg st="2" end="2"/>
                                            </p:txEl>
                                          </p:spTgt>
                                        </p:tgtEl>
                                      </p:cBhvr>
                                    </p:animEffect>
                                    <p:anim calcmode="lin" valueType="num">
                                      <p:cBhvr>
                                        <p:cTn id="32" dur="1000" fill="hold"/>
                                        <p:tgtEl>
                                          <p:spTgt spid="37892">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789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37892">
                                            <p:txEl>
                                              <p:pRg st="3" end="3"/>
                                            </p:txEl>
                                          </p:spTgt>
                                        </p:tgtEl>
                                        <p:attrNameLst>
                                          <p:attrName>style.visibility</p:attrName>
                                        </p:attrNameLst>
                                      </p:cBhvr>
                                      <p:to>
                                        <p:strVal val="visible"/>
                                      </p:to>
                                    </p:set>
                                    <p:animEffect transition="in" filter="fade">
                                      <p:cBhvr>
                                        <p:cTn id="38" dur="1000"/>
                                        <p:tgtEl>
                                          <p:spTgt spid="37892">
                                            <p:txEl>
                                              <p:pRg st="3" end="3"/>
                                            </p:txEl>
                                          </p:spTgt>
                                        </p:tgtEl>
                                      </p:cBhvr>
                                    </p:animEffect>
                                    <p:anim calcmode="lin" valueType="num">
                                      <p:cBhvr>
                                        <p:cTn id="39" dur="1000" fill="hold"/>
                                        <p:tgtEl>
                                          <p:spTgt spid="37892">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789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37892">
                                            <p:txEl>
                                              <p:pRg st="4" end="4"/>
                                            </p:txEl>
                                          </p:spTgt>
                                        </p:tgtEl>
                                        <p:attrNameLst>
                                          <p:attrName>style.visibility</p:attrName>
                                        </p:attrNameLst>
                                      </p:cBhvr>
                                      <p:to>
                                        <p:strVal val="visible"/>
                                      </p:to>
                                    </p:set>
                                    <p:animEffect transition="in" filter="fade">
                                      <p:cBhvr>
                                        <p:cTn id="45" dur="1000"/>
                                        <p:tgtEl>
                                          <p:spTgt spid="37892">
                                            <p:txEl>
                                              <p:pRg st="4" end="4"/>
                                            </p:txEl>
                                          </p:spTgt>
                                        </p:tgtEl>
                                      </p:cBhvr>
                                    </p:animEffect>
                                    <p:anim calcmode="lin" valueType="num">
                                      <p:cBhvr>
                                        <p:cTn id="46" dur="1000" fill="hold"/>
                                        <p:tgtEl>
                                          <p:spTgt spid="37892">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789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ChangeArrowheads="1"/>
          </p:cNvSpPr>
          <p:nvPr/>
        </p:nvSpPr>
        <p:spPr bwMode="auto">
          <a:xfrm>
            <a:off x="0" y="0"/>
            <a:ext cx="9144000" cy="6858000"/>
          </a:xfrm>
          <a:prstGeom prst="rect">
            <a:avLst/>
          </a:prstGeom>
          <a:gradFill rotWithShape="1">
            <a:gsLst>
              <a:gs pos="0">
                <a:srgbClr val="FFFF00"/>
              </a:gs>
              <a:gs pos="100000">
                <a:schemeClr val="tx1">
                  <a:alpha val="75998"/>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solidFill>
                <a:srgbClr val="000000"/>
              </a:solidFill>
            </a:endParaRPr>
          </a:p>
        </p:txBody>
      </p:sp>
      <p:sp>
        <p:nvSpPr>
          <p:cNvPr id="3075" name="Text Box 3"/>
          <p:cNvSpPr txBox="1">
            <a:spLocks noChangeArrowheads="1"/>
          </p:cNvSpPr>
          <p:nvPr/>
        </p:nvSpPr>
        <p:spPr bwMode="auto">
          <a:xfrm>
            <a:off x="35496" y="73069"/>
            <a:ext cx="6369756" cy="6740307"/>
          </a:xfrm>
          <a:prstGeom prst="rect">
            <a:avLst/>
          </a:prstGeom>
          <a:noFill/>
          <a:ln>
            <a:noFill/>
          </a:ln>
          <a:effectLst>
            <a:outerShdw dist="35921" dir="2700000" algn="ctr" rotWithShape="0">
              <a:srgbClr val="EAEAEA"/>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0"/>
              </a:spcBef>
              <a:defRPr/>
            </a:pPr>
            <a:r>
              <a:rPr lang="it-IT" sz="2400" b="1" dirty="0">
                <a:ln>
                  <a:solidFill>
                    <a:srgbClr val="000000"/>
                  </a:solidFill>
                </a:ln>
                <a:solidFill>
                  <a:srgbClr val="660066"/>
                </a:solidFill>
                <a:latin typeface="Disney Print" pitchFamily="2" charset="0"/>
                <a:cs typeface="Arial" charset="0"/>
              </a:rPr>
              <a:t>Ispira nel nostro cuore, Spirito Santo,</a:t>
            </a:r>
          </a:p>
          <a:p>
            <a:pPr>
              <a:spcBef>
                <a:spcPts val="0"/>
              </a:spcBef>
              <a:defRPr/>
            </a:pPr>
            <a:r>
              <a:rPr lang="it-IT" sz="2400" b="1" dirty="0">
                <a:ln>
                  <a:solidFill>
                    <a:srgbClr val="000000"/>
                  </a:solidFill>
                </a:ln>
                <a:solidFill>
                  <a:srgbClr val="660066"/>
                </a:solidFill>
                <a:latin typeface="Disney Print" pitchFamily="2" charset="0"/>
                <a:cs typeface="Arial" charset="0"/>
              </a:rPr>
              <a:t>la tenerezza che conviene all'amore;</a:t>
            </a:r>
          </a:p>
          <a:p>
            <a:pPr>
              <a:spcBef>
                <a:spcPts val="0"/>
              </a:spcBef>
              <a:defRPr/>
            </a:pPr>
            <a:r>
              <a:rPr lang="it-IT" sz="2400" b="1" dirty="0">
                <a:ln>
                  <a:solidFill>
                    <a:srgbClr val="000000"/>
                  </a:solidFill>
                </a:ln>
                <a:solidFill>
                  <a:srgbClr val="660066"/>
                </a:solidFill>
                <a:latin typeface="Disney Print" pitchFamily="2" charset="0"/>
                <a:cs typeface="Arial" charset="0"/>
              </a:rPr>
              <a:t>fa' che nella nostra condotta appaia</a:t>
            </a:r>
          </a:p>
          <a:p>
            <a:pPr>
              <a:spcBef>
                <a:spcPts val="0"/>
              </a:spcBef>
              <a:defRPr/>
            </a:pPr>
            <a:r>
              <a:rPr lang="it-IT" sz="2400" b="1" dirty="0">
                <a:ln>
                  <a:solidFill>
                    <a:srgbClr val="000000"/>
                  </a:solidFill>
                </a:ln>
                <a:solidFill>
                  <a:srgbClr val="660066"/>
                </a:solidFill>
                <a:latin typeface="Disney Print" pitchFamily="2" charset="0"/>
                <a:cs typeface="Arial" charset="0"/>
              </a:rPr>
              <a:t>in riflesso la tenerezza di Dio.</a:t>
            </a:r>
          </a:p>
          <a:p>
            <a:pPr>
              <a:spcBef>
                <a:spcPts val="0"/>
              </a:spcBef>
              <a:defRPr/>
            </a:pPr>
            <a:r>
              <a:rPr lang="it-IT" sz="2400" b="1" dirty="0">
                <a:ln>
                  <a:solidFill>
                    <a:srgbClr val="000000"/>
                  </a:solidFill>
                </a:ln>
                <a:solidFill>
                  <a:srgbClr val="660066"/>
                </a:solidFill>
                <a:latin typeface="Disney Print" pitchFamily="2" charset="0"/>
                <a:cs typeface="Arial" charset="0"/>
              </a:rPr>
              <a:t>Ispiraci la vera, sincera bontà</a:t>
            </a:r>
          </a:p>
          <a:p>
            <a:pPr>
              <a:spcBef>
                <a:spcPts val="0"/>
              </a:spcBef>
              <a:defRPr/>
            </a:pPr>
            <a:r>
              <a:rPr lang="it-IT" sz="2400" b="1" dirty="0">
                <a:ln>
                  <a:solidFill>
                    <a:srgbClr val="000000"/>
                  </a:solidFill>
                </a:ln>
                <a:solidFill>
                  <a:srgbClr val="660066"/>
                </a:solidFill>
                <a:latin typeface="Disney Print" pitchFamily="2" charset="0"/>
                <a:cs typeface="Arial" charset="0"/>
              </a:rPr>
              <a:t>che si apre largamente</a:t>
            </a:r>
          </a:p>
          <a:p>
            <a:pPr>
              <a:spcBef>
                <a:spcPts val="0"/>
              </a:spcBef>
              <a:defRPr/>
            </a:pPr>
            <a:r>
              <a:rPr lang="it-IT" sz="2400" b="1" dirty="0">
                <a:ln>
                  <a:solidFill>
                    <a:srgbClr val="000000"/>
                  </a:solidFill>
                </a:ln>
                <a:solidFill>
                  <a:srgbClr val="660066"/>
                </a:solidFill>
                <a:latin typeface="Disney Print" pitchFamily="2" charset="0"/>
                <a:cs typeface="Arial" charset="0"/>
              </a:rPr>
              <a:t>alle gioie e ai dolori di ogni fratello e sorella,</a:t>
            </a:r>
          </a:p>
          <a:p>
            <a:pPr>
              <a:spcBef>
                <a:spcPts val="0"/>
              </a:spcBef>
              <a:defRPr/>
            </a:pPr>
            <a:r>
              <a:rPr lang="it-IT" sz="2400" b="1" dirty="0">
                <a:ln>
                  <a:solidFill>
                    <a:srgbClr val="000000"/>
                  </a:solidFill>
                </a:ln>
                <a:solidFill>
                  <a:srgbClr val="660066"/>
                </a:solidFill>
                <a:latin typeface="Disney Print" pitchFamily="2" charset="0"/>
                <a:cs typeface="Arial" charset="0"/>
              </a:rPr>
              <a:t>per prendervi parte.</a:t>
            </a:r>
          </a:p>
          <a:p>
            <a:pPr>
              <a:spcBef>
                <a:spcPts val="0"/>
              </a:spcBef>
              <a:defRPr/>
            </a:pPr>
            <a:r>
              <a:rPr lang="it-IT" sz="2400" b="1" dirty="0">
                <a:ln>
                  <a:solidFill>
                    <a:srgbClr val="000000"/>
                  </a:solidFill>
                </a:ln>
                <a:solidFill>
                  <a:srgbClr val="660066"/>
                </a:solidFill>
                <a:latin typeface="Disney Print" pitchFamily="2" charset="0"/>
                <a:cs typeface="Arial" charset="0"/>
              </a:rPr>
              <a:t>Ispiraci le parole di calda simpatia,</a:t>
            </a:r>
          </a:p>
          <a:p>
            <a:pPr>
              <a:spcBef>
                <a:spcPts val="0"/>
              </a:spcBef>
              <a:defRPr/>
            </a:pPr>
            <a:r>
              <a:rPr lang="it-IT" sz="2400" b="1" dirty="0">
                <a:ln>
                  <a:solidFill>
                    <a:srgbClr val="000000"/>
                  </a:solidFill>
                </a:ln>
                <a:solidFill>
                  <a:srgbClr val="660066"/>
                </a:solidFill>
                <a:latin typeface="Disney Print" pitchFamily="2" charset="0"/>
                <a:cs typeface="Arial" charset="0"/>
              </a:rPr>
              <a:t>di delicata attenzione,</a:t>
            </a:r>
          </a:p>
          <a:p>
            <a:pPr>
              <a:spcBef>
                <a:spcPts val="0"/>
              </a:spcBef>
              <a:defRPr/>
            </a:pPr>
            <a:r>
              <a:rPr lang="it-IT" sz="2400" b="1" dirty="0">
                <a:ln>
                  <a:solidFill>
                    <a:srgbClr val="000000"/>
                  </a:solidFill>
                </a:ln>
                <a:solidFill>
                  <a:srgbClr val="660066"/>
                </a:solidFill>
                <a:latin typeface="Disney Print" pitchFamily="2" charset="0"/>
                <a:cs typeface="Arial" charset="0"/>
              </a:rPr>
              <a:t>che possano recare sostegno, conforto,</a:t>
            </a:r>
          </a:p>
          <a:p>
            <a:pPr>
              <a:spcBef>
                <a:spcPts val="0"/>
              </a:spcBef>
              <a:defRPr/>
            </a:pPr>
            <a:r>
              <a:rPr lang="it-IT" sz="2400" b="1" dirty="0">
                <a:ln>
                  <a:solidFill>
                    <a:srgbClr val="000000"/>
                  </a:solidFill>
                </a:ln>
                <a:solidFill>
                  <a:srgbClr val="660066"/>
                </a:solidFill>
                <a:latin typeface="Disney Print" pitchFamily="2" charset="0"/>
                <a:cs typeface="Arial" charset="0"/>
              </a:rPr>
              <a:t>a tutti gli afflitti.</a:t>
            </a:r>
          </a:p>
          <a:p>
            <a:pPr>
              <a:spcBef>
                <a:spcPts val="0"/>
              </a:spcBef>
              <a:defRPr/>
            </a:pPr>
            <a:r>
              <a:rPr lang="it-IT" sz="2400" b="1" dirty="0">
                <a:ln>
                  <a:solidFill>
                    <a:srgbClr val="000000"/>
                  </a:solidFill>
                </a:ln>
                <a:solidFill>
                  <a:srgbClr val="660066"/>
                </a:solidFill>
                <a:latin typeface="Disney Print" pitchFamily="2" charset="0"/>
                <a:cs typeface="Arial" charset="0"/>
              </a:rPr>
              <a:t>Ispiraci l'azione più appropriata</a:t>
            </a:r>
          </a:p>
          <a:p>
            <a:pPr>
              <a:spcBef>
                <a:spcPts val="0"/>
              </a:spcBef>
              <a:defRPr/>
            </a:pPr>
            <a:r>
              <a:rPr lang="it-IT" sz="2400" b="1" dirty="0">
                <a:ln>
                  <a:solidFill>
                    <a:srgbClr val="000000"/>
                  </a:solidFill>
                </a:ln>
                <a:solidFill>
                  <a:srgbClr val="660066"/>
                </a:solidFill>
                <a:latin typeface="Disney Print" pitchFamily="2" charset="0"/>
                <a:cs typeface="Arial" charset="0"/>
              </a:rPr>
              <a:t>che sappia soccorrere e rallegrare.</a:t>
            </a:r>
          </a:p>
          <a:p>
            <a:pPr>
              <a:spcBef>
                <a:spcPts val="0"/>
              </a:spcBef>
              <a:defRPr/>
            </a:pPr>
            <a:r>
              <a:rPr lang="it-IT" sz="2400" b="1" dirty="0">
                <a:ln>
                  <a:solidFill>
                    <a:srgbClr val="000000"/>
                  </a:solidFill>
                </a:ln>
                <a:solidFill>
                  <a:srgbClr val="660066"/>
                </a:solidFill>
                <a:latin typeface="Disney Print" pitchFamily="2" charset="0"/>
                <a:cs typeface="Arial" charset="0"/>
              </a:rPr>
              <a:t>Ispiraci sempre una mitezza più forte</a:t>
            </a:r>
          </a:p>
          <a:p>
            <a:pPr>
              <a:spcBef>
                <a:spcPts val="0"/>
              </a:spcBef>
              <a:defRPr/>
            </a:pPr>
            <a:r>
              <a:rPr lang="it-IT" sz="2400" b="1" dirty="0">
                <a:ln>
                  <a:solidFill>
                    <a:srgbClr val="000000"/>
                  </a:solidFill>
                </a:ln>
                <a:solidFill>
                  <a:srgbClr val="660066"/>
                </a:solidFill>
                <a:latin typeface="Disney Print" pitchFamily="2" charset="0"/>
                <a:cs typeface="Arial" charset="0"/>
              </a:rPr>
              <a:t>per procurare in mezzo ai conflitti</a:t>
            </a:r>
          </a:p>
          <a:p>
            <a:pPr>
              <a:spcBef>
                <a:spcPts val="0"/>
              </a:spcBef>
              <a:defRPr/>
            </a:pPr>
            <a:r>
              <a:rPr lang="it-IT" sz="2400" b="1" dirty="0">
                <a:ln>
                  <a:solidFill>
                    <a:srgbClr val="000000"/>
                  </a:solidFill>
                </a:ln>
                <a:solidFill>
                  <a:srgbClr val="660066"/>
                </a:solidFill>
                <a:latin typeface="Disney Print" pitchFamily="2" charset="0"/>
                <a:cs typeface="Arial" charset="0"/>
              </a:rPr>
              <a:t>unione e riconciliazione.</a:t>
            </a:r>
          </a:p>
          <a:p>
            <a:pPr>
              <a:spcBef>
                <a:spcPts val="0"/>
              </a:spcBef>
              <a:defRPr/>
            </a:pPr>
            <a:r>
              <a:rPr lang="it-IT" sz="2400" b="1" dirty="0">
                <a:ln>
                  <a:solidFill>
                    <a:srgbClr val="000000"/>
                  </a:solidFill>
                </a:ln>
                <a:solidFill>
                  <a:srgbClr val="660066"/>
                </a:solidFill>
                <a:latin typeface="Disney Print" pitchFamily="2" charset="0"/>
                <a:cs typeface="Arial" charset="0"/>
              </a:rPr>
              <a:t>Amen.</a:t>
            </a:r>
          </a:p>
        </p:txBody>
      </p:sp>
      <p:pic>
        <p:nvPicPr>
          <p:cNvPr id="32772"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0"/>
            <a:ext cx="280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fade">
                                      <p:cBhvr>
                                        <p:cTn id="7" dur="2000"/>
                                        <p:tgtEl>
                                          <p:spTgt spid="3079"/>
                                        </p:tgtEl>
                                      </p:cBhvr>
                                    </p:animEffect>
                                  </p:childTnLst>
                                </p:cTn>
                              </p:par>
                              <p:par>
                                <p:cTn id="8" presetID="41" presetClass="entr" presetSubtype="0" fill="hold" nodeType="withEffect">
                                  <p:stCondLst>
                                    <p:cond delay="0"/>
                                  </p:stCondLst>
                                  <p:iterate type="lt">
                                    <p:tmPct val="10000"/>
                                  </p:iterate>
                                  <p:childTnLst>
                                    <p:set>
                                      <p:cBhvr>
                                        <p:cTn id="9" dur="1" fill="hold">
                                          <p:stCondLst>
                                            <p:cond delay="0"/>
                                          </p:stCondLst>
                                        </p:cTn>
                                        <p:tgtEl>
                                          <p:spTgt spid="3075"/>
                                        </p:tgtEl>
                                        <p:attrNameLst>
                                          <p:attrName>style.visibility</p:attrName>
                                        </p:attrNameLst>
                                      </p:cBhvr>
                                      <p:to>
                                        <p:strVal val="visible"/>
                                      </p:to>
                                    </p:set>
                                    <p:anim calcmode="lin" valueType="num">
                                      <p:cBhvr>
                                        <p:cTn id="10" dur="500" fill="hold"/>
                                        <p:tgtEl>
                                          <p:spTgt spid="3075"/>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3075"/>
                                        </p:tgtEl>
                                        <p:attrNameLst>
                                          <p:attrName>ppt_y</p:attrName>
                                        </p:attrNameLst>
                                      </p:cBhvr>
                                      <p:tavLst>
                                        <p:tav tm="0">
                                          <p:val>
                                            <p:strVal val="#ppt_y"/>
                                          </p:val>
                                        </p:tav>
                                        <p:tav tm="100000">
                                          <p:val>
                                            <p:strVal val="#ppt_y"/>
                                          </p:val>
                                        </p:tav>
                                      </p:tavLst>
                                    </p:anim>
                                    <p:anim calcmode="lin" valueType="num">
                                      <p:cBhvr>
                                        <p:cTn id="12" dur="500" fill="hold"/>
                                        <p:tgtEl>
                                          <p:spTgt spid="3075"/>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3075"/>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chemeClr val="tx1"/>
            </a:gs>
          </a:gsLst>
          <a:path path="shape">
            <a:fillToRect l="50000" t="50000" r="50000" b="50000"/>
          </a:path>
        </a:gradFill>
        <a:effectLst/>
      </p:bgPr>
    </p:bg>
    <p:spTree>
      <p:nvGrpSpPr>
        <p:cNvPr id="1" name=""/>
        <p:cNvGrpSpPr/>
        <p:nvPr/>
      </p:nvGrpSpPr>
      <p:grpSpPr>
        <a:xfrm>
          <a:off x="0" y="0"/>
          <a:ext cx="0" cy="0"/>
          <a:chOff x="0" y="0"/>
          <a:chExt cx="0" cy="0"/>
        </a:xfrm>
      </p:grpSpPr>
      <p:sp>
        <p:nvSpPr>
          <p:cNvPr id="38919" name="Rectangle 7"/>
          <p:cNvSpPr>
            <a:spLocks noChangeArrowheads="1"/>
          </p:cNvSpPr>
          <p:nvPr/>
        </p:nvSpPr>
        <p:spPr bwMode="auto">
          <a:xfrm>
            <a:off x="0" y="0"/>
            <a:ext cx="9144000" cy="6858000"/>
          </a:xfrm>
          <a:prstGeom prst="rect">
            <a:avLst/>
          </a:prstGeom>
          <a:solidFill>
            <a:schemeClr val="tx1">
              <a:alpha val="3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38916" name="Text Box 4"/>
          <p:cNvSpPr txBox="1">
            <a:spLocks noChangeArrowheads="1"/>
          </p:cNvSpPr>
          <p:nvPr/>
        </p:nvSpPr>
        <p:spPr bwMode="auto">
          <a:xfrm>
            <a:off x="36513" y="4892675"/>
            <a:ext cx="9144000" cy="1920875"/>
          </a:xfrm>
          <a:prstGeom prst="rect">
            <a:avLst/>
          </a:prstGeom>
          <a:noFill/>
          <a:ln>
            <a:noFill/>
          </a:ln>
          <a:effectLst>
            <a:outerShdw dist="35921" dir="2700000" algn="ctr" rotWithShape="0">
              <a:srgbClr val="66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it-IT" sz="6000" b="1">
                <a:solidFill>
                  <a:schemeClr val="bg1"/>
                </a:solidFill>
                <a:latin typeface="Disney Print" panose="00000400000000000000" pitchFamily="2" charset="0"/>
              </a:rPr>
              <a:t>Il Signore ci conceda</a:t>
            </a:r>
          </a:p>
          <a:p>
            <a:pPr algn="ctr" eaLnBrk="1" hangingPunct="1"/>
            <a:r>
              <a:rPr lang="it-IT" altLang="it-IT" sz="6000" b="1">
                <a:solidFill>
                  <a:schemeClr val="bg1"/>
                </a:solidFill>
                <a:latin typeface="Disney Print" panose="00000400000000000000" pitchFamily="2" charset="0"/>
              </a:rPr>
              <a:t>il perdono e la pace</a:t>
            </a:r>
          </a:p>
        </p:txBody>
      </p:sp>
      <p:pic>
        <p:nvPicPr>
          <p:cNvPr id="38918" name="Picture 6" descr="confession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88913"/>
            <a:ext cx="4776788"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19"/>
                                        </p:tgtEl>
                                        <p:attrNameLst>
                                          <p:attrName>style.visibility</p:attrName>
                                        </p:attrNameLst>
                                      </p:cBhvr>
                                      <p:to>
                                        <p:strVal val="visible"/>
                                      </p:to>
                                    </p:set>
                                    <p:animEffect transition="in" filter="fade">
                                      <p:cBhvr>
                                        <p:cTn id="7" dur="2000"/>
                                        <p:tgtEl>
                                          <p:spTgt spid="38919"/>
                                        </p:tgtEl>
                                      </p:cBhvr>
                                    </p:animEffect>
                                  </p:childTnLst>
                                </p:cTn>
                              </p:par>
                            </p:childTnLst>
                          </p:cTn>
                        </p:par>
                        <p:par>
                          <p:cTn id="8" fill="hold" nodeType="afterGroup">
                            <p:stCondLst>
                              <p:cond delay="2000"/>
                            </p:stCondLst>
                            <p:childTnLst>
                              <p:par>
                                <p:cTn id="9" presetID="53" presetClass="entr" presetSubtype="0" fill="hold" nodeType="afterEffect">
                                  <p:stCondLst>
                                    <p:cond delay="0"/>
                                  </p:stCondLst>
                                  <p:childTnLst>
                                    <p:set>
                                      <p:cBhvr>
                                        <p:cTn id="10" dur="1" fill="hold">
                                          <p:stCondLst>
                                            <p:cond delay="0"/>
                                          </p:stCondLst>
                                        </p:cTn>
                                        <p:tgtEl>
                                          <p:spTgt spid="38918"/>
                                        </p:tgtEl>
                                        <p:attrNameLst>
                                          <p:attrName>style.visibility</p:attrName>
                                        </p:attrNameLst>
                                      </p:cBhvr>
                                      <p:to>
                                        <p:strVal val="visible"/>
                                      </p:to>
                                    </p:set>
                                    <p:anim calcmode="lin" valueType="num">
                                      <p:cBhvr>
                                        <p:cTn id="11" dur="2000" fill="hold"/>
                                        <p:tgtEl>
                                          <p:spTgt spid="38918"/>
                                        </p:tgtEl>
                                        <p:attrNameLst>
                                          <p:attrName>ppt_w</p:attrName>
                                        </p:attrNameLst>
                                      </p:cBhvr>
                                      <p:tavLst>
                                        <p:tav tm="0">
                                          <p:val>
                                            <p:fltVal val="0"/>
                                          </p:val>
                                        </p:tav>
                                        <p:tav tm="100000">
                                          <p:val>
                                            <p:strVal val="#ppt_w"/>
                                          </p:val>
                                        </p:tav>
                                      </p:tavLst>
                                    </p:anim>
                                    <p:anim calcmode="lin" valueType="num">
                                      <p:cBhvr>
                                        <p:cTn id="12" dur="2000" fill="hold"/>
                                        <p:tgtEl>
                                          <p:spTgt spid="38918"/>
                                        </p:tgtEl>
                                        <p:attrNameLst>
                                          <p:attrName>ppt_h</p:attrName>
                                        </p:attrNameLst>
                                      </p:cBhvr>
                                      <p:tavLst>
                                        <p:tav tm="0">
                                          <p:val>
                                            <p:fltVal val="0"/>
                                          </p:val>
                                        </p:tav>
                                        <p:tav tm="100000">
                                          <p:val>
                                            <p:strVal val="#ppt_h"/>
                                          </p:val>
                                        </p:tav>
                                      </p:tavLst>
                                    </p:anim>
                                    <p:animEffect transition="in" filter="fade">
                                      <p:cBhvr>
                                        <p:cTn id="13" dur="2000"/>
                                        <p:tgtEl>
                                          <p:spTgt spid="38918"/>
                                        </p:tgtEl>
                                      </p:cBhvr>
                                    </p:animEffect>
                                  </p:childTnLst>
                                </p:cTn>
                              </p:par>
                            </p:childTnLst>
                          </p:cTn>
                        </p:par>
                        <p:par>
                          <p:cTn id="14" fill="hold" nodeType="afterGroup">
                            <p:stCondLst>
                              <p:cond delay="4000"/>
                            </p:stCondLst>
                            <p:childTnLst>
                              <p:par>
                                <p:cTn id="15" presetID="10" presetClass="entr" presetSubtype="0" fill="hold" grpId="0" nodeType="afterEffect">
                                  <p:stCondLst>
                                    <p:cond delay="0"/>
                                  </p:stCondLst>
                                  <p:childTnLst>
                                    <p:set>
                                      <p:cBhvr>
                                        <p:cTn id="16" dur="1" fill="hold">
                                          <p:stCondLst>
                                            <p:cond delay="0"/>
                                          </p:stCondLst>
                                        </p:cTn>
                                        <p:tgtEl>
                                          <p:spTgt spid="38916"/>
                                        </p:tgtEl>
                                        <p:attrNameLst>
                                          <p:attrName>style.visibility</p:attrName>
                                        </p:attrNameLst>
                                      </p:cBhvr>
                                      <p:to>
                                        <p:strVal val="visible"/>
                                      </p:to>
                                    </p:set>
                                    <p:animEffect transition="in" filter="fade">
                                      <p:cBhvr>
                                        <p:cTn id="17" dur="2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0" y="0"/>
            <a:ext cx="9144000" cy="6858000"/>
          </a:xfrm>
          <a:prstGeom prst="rect">
            <a:avLst/>
          </a:prstGeom>
          <a:gradFill rotWithShape="1">
            <a:gsLst>
              <a:gs pos="0">
                <a:schemeClr val="tx1">
                  <a:alpha val="89998"/>
                </a:scheme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4100" name="Text Box 4"/>
          <p:cNvSpPr txBox="1">
            <a:spLocks noChangeArrowheads="1"/>
          </p:cNvSpPr>
          <p:nvPr/>
        </p:nvSpPr>
        <p:spPr bwMode="auto">
          <a:xfrm>
            <a:off x="139700" y="260350"/>
            <a:ext cx="8893175" cy="762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4400" b="1">
                <a:solidFill>
                  <a:srgbClr val="FFFF00"/>
                </a:solidFill>
                <a:latin typeface="Disney Print" panose="00000400000000000000" pitchFamily="2" charset="0"/>
              </a:rPr>
              <a:t>I SACRAMENTI di GUARIGIONE </a:t>
            </a:r>
          </a:p>
        </p:txBody>
      </p:sp>
      <p:grpSp>
        <p:nvGrpSpPr>
          <p:cNvPr id="4107" name="Group 11"/>
          <p:cNvGrpSpPr>
            <a:grpSpLocks/>
          </p:cNvGrpSpPr>
          <p:nvPr/>
        </p:nvGrpSpPr>
        <p:grpSpPr bwMode="auto">
          <a:xfrm>
            <a:off x="250825" y="1268413"/>
            <a:ext cx="6626225" cy="2881312"/>
            <a:chOff x="158" y="799"/>
            <a:chExt cx="4174" cy="1815"/>
          </a:xfrm>
        </p:grpSpPr>
        <p:pic>
          <p:nvPicPr>
            <p:cNvPr id="5128" name="Picture 6" descr="paralitico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 y="799"/>
              <a:ext cx="1292" cy="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8"/>
            <p:cNvSpPr txBox="1">
              <a:spLocks noChangeArrowheads="1"/>
            </p:cNvSpPr>
            <p:nvPr/>
          </p:nvSpPr>
          <p:spPr bwMode="auto">
            <a:xfrm>
              <a:off x="1474" y="946"/>
              <a:ext cx="2858" cy="1441"/>
            </a:xfrm>
            <a:prstGeom prst="rect">
              <a:avLst/>
            </a:prstGeom>
            <a:noFill/>
            <a:ln>
              <a:noFill/>
            </a:ln>
            <a:effectLst>
              <a:outerShdw dist="35921" dir="2700000" algn="ctr" rotWithShape="0">
                <a:srgbClr val="66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4800" b="1">
                  <a:solidFill>
                    <a:schemeClr val="bg1"/>
                  </a:solidFill>
                  <a:latin typeface="Disney Print" panose="00000400000000000000" pitchFamily="2" charset="0"/>
                </a:rPr>
                <a:t>Il SACRAMENTO</a:t>
              </a:r>
            </a:p>
            <a:p>
              <a:pPr eaLnBrk="1" hangingPunct="1"/>
              <a:r>
                <a:rPr lang="it-IT" altLang="it-IT" sz="4800" b="1">
                  <a:solidFill>
                    <a:schemeClr val="bg1"/>
                  </a:solidFill>
                  <a:latin typeface="Disney Print" panose="00000400000000000000" pitchFamily="2" charset="0"/>
                </a:rPr>
                <a:t>DELLA</a:t>
              </a:r>
            </a:p>
            <a:p>
              <a:pPr eaLnBrk="1" hangingPunct="1"/>
              <a:r>
                <a:rPr lang="it-IT" altLang="it-IT" sz="4800" b="1">
                  <a:solidFill>
                    <a:schemeClr val="bg1"/>
                  </a:solidFill>
                  <a:latin typeface="Disney Print" panose="00000400000000000000" pitchFamily="2" charset="0"/>
                </a:rPr>
                <a:t>PENITENZA </a:t>
              </a:r>
            </a:p>
          </p:txBody>
        </p:sp>
      </p:grpSp>
      <p:grpSp>
        <p:nvGrpSpPr>
          <p:cNvPr id="4108" name="Group 12"/>
          <p:cNvGrpSpPr>
            <a:grpSpLocks/>
          </p:cNvGrpSpPr>
          <p:nvPr/>
        </p:nvGrpSpPr>
        <p:grpSpPr bwMode="auto">
          <a:xfrm>
            <a:off x="2338388" y="4076700"/>
            <a:ext cx="6554787" cy="2578100"/>
            <a:chOff x="1473" y="2568"/>
            <a:chExt cx="4129" cy="1624"/>
          </a:xfrm>
        </p:grpSpPr>
        <p:pic>
          <p:nvPicPr>
            <p:cNvPr id="5126" name="Picture 9" descr="unzionedegliinfermi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8" y="2568"/>
              <a:ext cx="162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10"/>
            <p:cNvSpPr txBox="1">
              <a:spLocks noChangeArrowheads="1"/>
            </p:cNvSpPr>
            <p:nvPr/>
          </p:nvSpPr>
          <p:spPr bwMode="auto">
            <a:xfrm>
              <a:off x="1473" y="2669"/>
              <a:ext cx="2450" cy="1441"/>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4800" b="1">
                  <a:solidFill>
                    <a:srgbClr val="660066"/>
                  </a:solidFill>
                  <a:latin typeface="Disney Print" panose="00000400000000000000" pitchFamily="2" charset="0"/>
                </a:rPr>
                <a:t>Il SACRAMENTO</a:t>
              </a:r>
            </a:p>
            <a:p>
              <a:pPr eaLnBrk="1" hangingPunct="1"/>
              <a:r>
                <a:rPr lang="it-IT" altLang="it-IT" sz="4800" b="1">
                  <a:solidFill>
                    <a:srgbClr val="660066"/>
                  </a:solidFill>
                  <a:latin typeface="Disney Print" panose="00000400000000000000" pitchFamily="2" charset="0"/>
                </a:rPr>
                <a:t>DELL’UNZIONE</a:t>
              </a:r>
            </a:p>
            <a:p>
              <a:pPr eaLnBrk="1" hangingPunct="1"/>
              <a:r>
                <a:rPr lang="it-IT" altLang="it-IT" sz="4800" b="1">
                  <a:solidFill>
                    <a:srgbClr val="660066"/>
                  </a:solidFill>
                  <a:latin typeface="Disney Print" panose="00000400000000000000" pitchFamily="2" charset="0"/>
                </a:rPr>
                <a:t>DEGLI INFERMI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fade">
                                      <p:cBhvr>
                                        <p:cTn id="7" dur="2000"/>
                                        <p:tgtEl>
                                          <p:spTgt spid="410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4100"/>
                                        </p:tgtEl>
                                        <p:attrNameLst>
                                          <p:attrName>style.visibility</p:attrName>
                                        </p:attrNameLst>
                                      </p:cBhvr>
                                      <p:to>
                                        <p:strVal val="visible"/>
                                      </p:to>
                                    </p:set>
                                    <p:anim calcmode="lin" valueType="num">
                                      <p:cBhvr>
                                        <p:cTn id="10" dur="2000" fill="hold"/>
                                        <p:tgtEl>
                                          <p:spTgt spid="4100"/>
                                        </p:tgtEl>
                                        <p:attrNameLst>
                                          <p:attrName>ppt_w</p:attrName>
                                        </p:attrNameLst>
                                      </p:cBhvr>
                                      <p:tavLst>
                                        <p:tav tm="0">
                                          <p:val>
                                            <p:fltVal val="0"/>
                                          </p:val>
                                        </p:tav>
                                        <p:tav tm="100000">
                                          <p:val>
                                            <p:strVal val="#ppt_w"/>
                                          </p:val>
                                        </p:tav>
                                      </p:tavLst>
                                    </p:anim>
                                    <p:anim calcmode="lin" valueType="num">
                                      <p:cBhvr>
                                        <p:cTn id="11" dur="2000" fill="hold"/>
                                        <p:tgtEl>
                                          <p:spTgt spid="4100"/>
                                        </p:tgtEl>
                                        <p:attrNameLst>
                                          <p:attrName>ppt_h</p:attrName>
                                        </p:attrNameLst>
                                      </p:cBhvr>
                                      <p:tavLst>
                                        <p:tav tm="0">
                                          <p:val>
                                            <p:fltVal val="0"/>
                                          </p:val>
                                        </p:tav>
                                        <p:tav tm="100000">
                                          <p:val>
                                            <p:strVal val="#ppt_h"/>
                                          </p:val>
                                        </p:tav>
                                      </p:tavLst>
                                    </p:anim>
                                    <p:animEffect transition="in" filter="fade">
                                      <p:cBhvr>
                                        <p:cTn id="12" dur="2000"/>
                                        <p:tgtEl>
                                          <p:spTgt spid="4100"/>
                                        </p:tgtEl>
                                      </p:cBhvr>
                                    </p:animEffect>
                                  </p:childTnLst>
                                </p:cTn>
                              </p:par>
                            </p:childTnLst>
                          </p:cTn>
                        </p:par>
                        <p:par>
                          <p:cTn id="13" fill="hold" nodeType="afterGroup">
                            <p:stCondLst>
                              <p:cond delay="2000"/>
                            </p:stCondLst>
                            <p:childTnLst>
                              <p:par>
                                <p:cTn id="14" presetID="12" presetClass="entr" presetSubtype="8" fill="hold" nodeType="afterEffect">
                                  <p:stCondLst>
                                    <p:cond delay="0"/>
                                  </p:stCondLst>
                                  <p:childTnLst>
                                    <p:set>
                                      <p:cBhvr>
                                        <p:cTn id="15" dur="1" fill="hold">
                                          <p:stCondLst>
                                            <p:cond delay="0"/>
                                          </p:stCondLst>
                                        </p:cTn>
                                        <p:tgtEl>
                                          <p:spTgt spid="4107"/>
                                        </p:tgtEl>
                                        <p:attrNameLst>
                                          <p:attrName>style.visibility</p:attrName>
                                        </p:attrNameLst>
                                      </p:cBhvr>
                                      <p:to>
                                        <p:strVal val="visible"/>
                                      </p:to>
                                    </p:set>
                                    <p:animEffect transition="in" filter="slide(fromLeft)">
                                      <p:cBhvr>
                                        <p:cTn id="16" dur="1000"/>
                                        <p:tgtEl>
                                          <p:spTgt spid="4107"/>
                                        </p:tgtEl>
                                      </p:cBhvr>
                                    </p:animEffect>
                                  </p:childTnLst>
                                </p:cTn>
                              </p:par>
                            </p:childTnLst>
                          </p:cTn>
                        </p:par>
                        <p:par>
                          <p:cTn id="17" fill="hold" nodeType="afterGroup">
                            <p:stCondLst>
                              <p:cond delay="3000"/>
                            </p:stCondLst>
                            <p:childTnLst>
                              <p:par>
                                <p:cTn id="18" presetID="12" presetClass="entr" presetSubtype="2" fill="hold" nodeType="afterEffect">
                                  <p:stCondLst>
                                    <p:cond delay="0"/>
                                  </p:stCondLst>
                                  <p:childTnLst>
                                    <p:set>
                                      <p:cBhvr>
                                        <p:cTn id="19" dur="1" fill="hold">
                                          <p:stCondLst>
                                            <p:cond delay="0"/>
                                          </p:stCondLst>
                                        </p:cTn>
                                        <p:tgtEl>
                                          <p:spTgt spid="4108"/>
                                        </p:tgtEl>
                                        <p:attrNameLst>
                                          <p:attrName>style.visibility</p:attrName>
                                        </p:attrNameLst>
                                      </p:cBhvr>
                                      <p:to>
                                        <p:strVal val="visible"/>
                                      </p:to>
                                    </p:set>
                                    <p:animEffect transition="in" filter="slide(fromRight)">
                                      <p:cBhvr>
                                        <p:cTn id="20" dur="10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tx1"/>
            </a:gs>
            <a:gs pos="100000">
              <a:srgbClr val="FFFF00"/>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6884988"/>
          </a:xfrm>
          <a:prstGeom prst="rect">
            <a:avLst/>
          </a:prstGeom>
          <a:solidFill>
            <a:srgbClr val="FFFF00">
              <a:alpha val="7607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p>
        </p:txBody>
      </p:sp>
      <p:sp>
        <p:nvSpPr>
          <p:cNvPr id="6147" name="Text Box 3"/>
          <p:cNvSpPr txBox="1">
            <a:spLocks noChangeArrowheads="1"/>
          </p:cNvSpPr>
          <p:nvPr/>
        </p:nvSpPr>
        <p:spPr bwMode="auto">
          <a:xfrm>
            <a:off x="539750" y="431800"/>
            <a:ext cx="8208963" cy="609282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en-US" altLang="it-IT" sz="4600" b="1">
                <a:solidFill>
                  <a:srgbClr val="660066"/>
                </a:solidFill>
                <a:latin typeface="Disney Print" panose="00000400000000000000" pitchFamily="2" charset="0"/>
              </a:rPr>
              <a:t>«</a:t>
            </a:r>
            <a:r>
              <a:rPr lang="it-IT" altLang="it-IT" sz="4600" b="1">
                <a:solidFill>
                  <a:srgbClr val="660066"/>
                </a:solidFill>
                <a:latin typeface="Disney Print" panose="00000400000000000000" pitchFamily="2" charset="0"/>
              </a:rPr>
              <a:t>Quelli che si accostano al sacramento della Penitenza ricevono dalla misericordia di Dio il perdono delle offese fatte a lui e insieme si riconciliano con la Chiesa, alla quale hanno inflitto una ferita col peccato e che coopera alla loro conversione con la carità, l'esempio e la preghiera».</a:t>
            </a:r>
          </a:p>
          <a:p>
            <a:pPr algn="r" eaLnBrk="1" hangingPunct="1">
              <a:lnSpc>
                <a:spcPct val="95000"/>
              </a:lnSpc>
            </a:pPr>
            <a:r>
              <a:rPr lang="it-IT" altLang="it-IT" sz="4600" b="1">
                <a:solidFill>
                  <a:srgbClr val="660066"/>
                </a:solidFill>
                <a:latin typeface="Disney Print" panose="00000400000000000000" pitchFamily="2" charset="0"/>
              </a:rPr>
              <a:t> (LG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0"/>
                                        <p:tgtEl>
                                          <p:spTgt spid="6146"/>
                                        </p:tgtEl>
                                      </p:cBhvr>
                                    </p:animEffect>
                                  </p:childTnLst>
                                </p:cTn>
                              </p:par>
                              <p:par>
                                <p:cTn id="8" presetID="53" presetClass="entr" presetSubtype="0" fill="hold" grpId="0" nodeType="withEffect">
                                  <p:stCondLst>
                                    <p:cond delay="0"/>
                                  </p:stCondLst>
                                  <p:iterate type="lt">
                                    <p:tmPct val="0"/>
                                  </p:iterate>
                                  <p:childTnLst>
                                    <p:set>
                                      <p:cBhvr>
                                        <p:cTn id="9" dur="1" fill="hold">
                                          <p:stCondLst>
                                            <p:cond delay="0"/>
                                          </p:stCondLst>
                                        </p:cTn>
                                        <p:tgtEl>
                                          <p:spTgt spid="6147"/>
                                        </p:tgtEl>
                                        <p:attrNameLst>
                                          <p:attrName>style.visibility</p:attrName>
                                        </p:attrNameLst>
                                      </p:cBhvr>
                                      <p:to>
                                        <p:strVal val="visible"/>
                                      </p:to>
                                    </p:set>
                                    <p:anim calcmode="lin" valueType="num">
                                      <p:cBhvr>
                                        <p:cTn id="10" dur="5000" fill="hold"/>
                                        <p:tgtEl>
                                          <p:spTgt spid="6147"/>
                                        </p:tgtEl>
                                        <p:attrNameLst>
                                          <p:attrName>ppt_w</p:attrName>
                                        </p:attrNameLst>
                                      </p:cBhvr>
                                      <p:tavLst>
                                        <p:tav tm="0">
                                          <p:val>
                                            <p:fltVal val="0"/>
                                          </p:val>
                                        </p:tav>
                                        <p:tav tm="100000">
                                          <p:val>
                                            <p:strVal val="#ppt_w"/>
                                          </p:val>
                                        </p:tav>
                                      </p:tavLst>
                                    </p:anim>
                                    <p:anim calcmode="lin" valueType="num">
                                      <p:cBhvr>
                                        <p:cTn id="11" dur="5000" fill="hold"/>
                                        <p:tgtEl>
                                          <p:spTgt spid="6147"/>
                                        </p:tgtEl>
                                        <p:attrNameLst>
                                          <p:attrName>ppt_h</p:attrName>
                                        </p:attrNameLst>
                                      </p:cBhvr>
                                      <p:tavLst>
                                        <p:tav tm="0">
                                          <p:val>
                                            <p:fltVal val="0"/>
                                          </p:val>
                                        </p:tav>
                                        <p:tav tm="100000">
                                          <p:val>
                                            <p:strVal val="#ppt_h"/>
                                          </p:val>
                                        </p:tav>
                                      </p:tavLst>
                                    </p:anim>
                                    <p:animEffect transition="in" filter="fade">
                                      <p:cBhvr>
                                        <p:cTn id="12" dur="5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7171"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Com’è chiamato questo sacramento? </a:t>
            </a:r>
          </a:p>
        </p:txBody>
      </p:sp>
      <p:sp>
        <p:nvSpPr>
          <p:cNvPr id="7183" name="Text Box 15"/>
          <p:cNvSpPr txBox="1">
            <a:spLocks noChangeArrowheads="1"/>
          </p:cNvSpPr>
          <p:nvPr/>
        </p:nvSpPr>
        <p:spPr bwMode="auto">
          <a:xfrm>
            <a:off x="2628900" y="2816225"/>
            <a:ext cx="6335713" cy="2989263"/>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000" b="1">
                <a:latin typeface="Disney Print" panose="00000400000000000000" pitchFamily="2" charset="0"/>
              </a:rPr>
              <a:t>poiché realizza sacramentalmente l'appello di Gesù alla conversione, il cammino di ritorno al Padre da cui ci si è allontanati con il peccato.</a:t>
            </a:r>
          </a:p>
        </p:txBody>
      </p:sp>
      <p:grpSp>
        <p:nvGrpSpPr>
          <p:cNvPr id="7185" name="Group 17"/>
          <p:cNvGrpSpPr>
            <a:grpSpLocks/>
          </p:cNvGrpSpPr>
          <p:nvPr/>
        </p:nvGrpSpPr>
        <p:grpSpPr bwMode="auto">
          <a:xfrm>
            <a:off x="71438" y="2132013"/>
            <a:ext cx="8821737" cy="3384550"/>
            <a:chOff x="45" y="1343"/>
            <a:chExt cx="5557" cy="2132"/>
          </a:xfrm>
        </p:grpSpPr>
        <p:sp>
          <p:nvSpPr>
            <p:cNvPr id="7174" name="Text Box 12"/>
            <p:cNvSpPr txBox="1">
              <a:spLocks noChangeArrowheads="1"/>
            </p:cNvSpPr>
            <p:nvPr/>
          </p:nvSpPr>
          <p:spPr bwMode="auto">
            <a:xfrm>
              <a:off x="1565" y="1343"/>
              <a:ext cx="4037" cy="40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3600" b="1">
                  <a:solidFill>
                    <a:srgbClr val="0000FF"/>
                  </a:solidFill>
                  <a:latin typeface="Disney Print" panose="00000400000000000000" pitchFamily="2" charset="0"/>
                </a:rPr>
                <a:t>SACRAMENTO DELLA CONVERSIONE</a:t>
              </a:r>
            </a:p>
          </p:txBody>
        </p:sp>
        <p:pic>
          <p:nvPicPr>
            <p:cNvPr id="7175" name="Picture 16" descr="pro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 y="1389"/>
              <a:ext cx="1550" cy="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7171"/>
                                        </p:tgtEl>
                                        <p:attrNameLst>
                                          <p:attrName>style.visibility</p:attrName>
                                        </p:attrNameLst>
                                      </p:cBhvr>
                                      <p:to>
                                        <p:strVal val="visible"/>
                                      </p:to>
                                    </p:set>
                                    <p:anim calcmode="lin" valueType="num">
                                      <p:cBhvr>
                                        <p:cTn id="10" dur="2000" fill="hold"/>
                                        <p:tgtEl>
                                          <p:spTgt spid="7171"/>
                                        </p:tgtEl>
                                        <p:attrNameLst>
                                          <p:attrName>ppt_w</p:attrName>
                                        </p:attrNameLst>
                                      </p:cBhvr>
                                      <p:tavLst>
                                        <p:tav tm="0">
                                          <p:val>
                                            <p:fltVal val="0"/>
                                          </p:val>
                                        </p:tav>
                                        <p:tav tm="100000">
                                          <p:val>
                                            <p:strVal val="#ppt_w"/>
                                          </p:val>
                                        </p:tav>
                                      </p:tavLst>
                                    </p:anim>
                                    <p:anim calcmode="lin" valueType="num">
                                      <p:cBhvr>
                                        <p:cTn id="11" dur="2000" fill="hold"/>
                                        <p:tgtEl>
                                          <p:spTgt spid="7171"/>
                                        </p:tgtEl>
                                        <p:attrNameLst>
                                          <p:attrName>ppt_h</p:attrName>
                                        </p:attrNameLst>
                                      </p:cBhvr>
                                      <p:tavLst>
                                        <p:tav tm="0">
                                          <p:val>
                                            <p:fltVal val="0"/>
                                          </p:val>
                                        </p:tav>
                                        <p:tav tm="100000">
                                          <p:val>
                                            <p:strVal val="#ppt_h"/>
                                          </p:val>
                                        </p:tav>
                                      </p:tavLst>
                                    </p:anim>
                                    <p:animEffect transition="in" filter="fade">
                                      <p:cBhvr>
                                        <p:cTn id="12" dur="2000"/>
                                        <p:tgtEl>
                                          <p:spTgt spid="7171"/>
                                        </p:tgtEl>
                                      </p:cBhvr>
                                    </p:animEffect>
                                  </p:childTnLst>
                                </p:cTn>
                              </p:par>
                            </p:childTnLst>
                          </p:cTn>
                        </p:par>
                        <p:par>
                          <p:cTn id="13" fill="hold" nodeType="afterGroup">
                            <p:stCondLst>
                              <p:cond delay="2000"/>
                            </p:stCondLst>
                            <p:childTnLst>
                              <p:par>
                                <p:cTn id="14" presetID="12" presetClass="entr" presetSubtype="8" fill="hold" nodeType="afterEffect">
                                  <p:stCondLst>
                                    <p:cond delay="0"/>
                                  </p:stCondLst>
                                  <p:childTnLst>
                                    <p:set>
                                      <p:cBhvr>
                                        <p:cTn id="15" dur="1" fill="hold">
                                          <p:stCondLst>
                                            <p:cond delay="0"/>
                                          </p:stCondLst>
                                        </p:cTn>
                                        <p:tgtEl>
                                          <p:spTgt spid="7185"/>
                                        </p:tgtEl>
                                        <p:attrNameLst>
                                          <p:attrName>style.visibility</p:attrName>
                                        </p:attrNameLst>
                                      </p:cBhvr>
                                      <p:to>
                                        <p:strVal val="visible"/>
                                      </p:to>
                                    </p:set>
                                    <p:animEffect transition="in" filter="slide(fromLeft)">
                                      <p:cBhvr>
                                        <p:cTn id="16" dur="1000"/>
                                        <p:tgtEl>
                                          <p:spTgt spid="7185"/>
                                        </p:tgtEl>
                                      </p:cBhvr>
                                    </p:animEffect>
                                  </p:childTnLst>
                                </p:cTn>
                              </p:par>
                            </p:childTnLst>
                          </p:cTn>
                        </p:par>
                        <p:par>
                          <p:cTn id="17" fill="hold" nodeType="afterGroup">
                            <p:stCondLst>
                              <p:cond delay="3000"/>
                            </p:stCondLst>
                            <p:childTnLst>
                              <p:par>
                                <p:cTn id="18" presetID="47" presetClass="entr" presetSubtype="0" fill="hold" grpId="0" nodeType="afterEffect">
                                  <p:stCondLst>
                                    <p:cond delay="0"/>
                                  </p:stCondLst>
                                  <p:childTnLst>
                                    <p:set>
                                      <p:cBhvr>
                                        <p:cTn id="19" dur="1" fill="hold">
                                          <p:stCondLst>
                                            <p:cond delay="0"/>
                                          </p:stCondLst>
                                        </p:cTn>
                                        <p:tgtEl>
                                          <p:spTgt spid="7183"/>
                                        </p:tgtEl>
                                        <p:attrNameLst>
                                          <p:attrName>style.visibility</p:attrName>
                                        </p:attrNameLst>
                                      </p:cBhvr>
                                      <p:to>
                                        <p:strVal val="visible"/>
                                      </p:to>
                                    </p:set>
                                    <p:animEffect transition="in" filter="fade">
                                      <p:cBhvr>
                                        <p:cTn id="20" dur="1000"/>
                                        <p:tgtEl>
                                          <p:spTgt spid="7183"/>
                                        </p:tgtEl>
                                      </p:cBhvr>
                                    </p:animEffect>
                                    <p:anim calcmode="lin" valueType="num">
                                      <p:cBhvr>
                                        <p:cTn id="21" dur="1000" fill="hold"/>
                                        <p:tgtEl>
                                          <p:spTgt spid="7183"/>
                                        </p:tgtEl>
                                        <p:attrNameLst>
                                          <p:attrName>ppt_x</p:attrName>
                                        </p:attrNameLst>
                                      </p:cBhvr>
                                      <p:tavLst>
                                        <p:tav tm="0">
                                          <p:val>
                                            <p:strVal val="#ppt_x"/>
                                          </p:val>
                                        </p:tav>
                                        <p:tav tm="100000">
                                          <p:val>
                                            <p:strVal val="#ppt_x"/>
                                          </p:val>
                                        </p:tav>
                                      </p:tavLst>
                                    </p:anim>
                                    <p:anim calcmode="lin" valueType="num">
                                      <p:cBhvr>
                                        <p:cTn id="22"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p:bldP spid="71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8195"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Com’è chiamato questo sacramento? </a:t>
            </a:r>
          </a:p>
        </p:txBody>
      </p:sp>
      <p:grpSp>
        <p:nvGrpSpPr>
          <p:cNvPr id="9228" name="Group 12"/>
          <p:cNvGrpSpPr>
            <a:grpSpLocks/>
          </p:cNvGrpSpPr>
          <p:nvPr/>
        </p:nvGrpSpPr>
        <p:grpSpPr bwMode="auto">
          <a:xfrm>
            <a:off x="468313" y="1881188"/>
            <a:ext cx="8451850" cy="3411537"/>
            <a:chOff x="295" y="1185"/>
            <a:chExt cx="5324" cy="2149"/>
          </a:xfrm>
        </p:grpSpPr>
        <p:sp>
          <p:nvSpPr>
            <p:cNvPr id="8198" name="Text Box 9"/>
            <p:cNvSpPr txBox="1">
              <a:spLocks noChangeArrowheads="1"/>
            </p:cNvSpPr>
            <p:nvPr/>
          </p:nvSpPr>
          <p:spPr bwMode="auto">
            <a:xfrm>
              <a:off x="295" y="1185"/>
              <a:ext cx="3719" cy="40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3600" b="1">
                  <a:solidFill>
                    <a:srgbClr val="0000FF"/>
                  </a:solidFill>
                  <a:latin typeface="Disney Print" panose="00000400000000000000" pitchFamily="2" charset="0"/>
                </a:rPr>
                <a:t>SACRAMENTO DELLA PENITENZA</a:t>
              </a:r>
            </a:p>
          </p:txBody>
        </p:sp>
        <p:pic>
          <p:nvPicPr>
            <p:cNvPr id="8199" name="Picture 10" descr="fe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1" y="1248"/>
              <a:ext cx="1378" cy="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7" name="Text Box 11"/>
          <p:cNvSpPr txBox="1">
            <a:spLocks noChangeArrowheads="1"/>
          </p:cNvSpPr>
          <p:nvPr/>
        </p:nvSpPr>
        <p:spPr bwMode="auto">
          <a:xfrm>
            <a:off x="482600" y="2563813"/>
            <a:ext cx="6335713" cy="3275012"/>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400" b="1">
                <a:latin typeface="Disney Print" panose="00000400000000000000" pitchFamily="2" charset="0"/>
              </a:rPr>
              <a:t>poiché consacra un cammino personale ed ecclesiale </a:t>
            </a:r>
          </a:p>
          <a:p>
            <a:pPr eaLnBrk="1" hangingPunct="1">
              <a:lnSpc>
                <a:spcPct val="95000"/>
              </a:lnSpc>
            </a:pPr>
            <a:r>
              <a:rPr lang="it-IT" altLang="it-IT" sz="4400" b="1">
                <a:latin typeface="Disney Print" panose="00000400000000000000" pitchFamily="2" charset="0"/>
              </a:rPr>
              <a:t>di conversione, di pentimento </a:t>
            </a:r>
          </a:p>
          <a:p>
            <a:pPr eaLnBrk="1" hangingPunct="1">
              <a:lnSpc>
                <a:spcPct val="95000"/>
              </a:lnSpc>
            </a:pPr>
            <a:r>
              <a:rPr lang="it-IT" altLang="it-IT" sz="4400" b="1">
                <a:latin typeface="Disney Print" panose="00000400000000000000" pitchFamily="2" charset="0"/>
              </a:rPr>
              <a:t>e di soddisfazione del cristiano peccatore.</a:t>
            </a:r>
            <a:r>
              <a:rPr lang="it-IT" altLang="it-IT" sz="4400">
                <a:latin typeface="Disney Print" panose="00000400000000000000"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par>
                          <p:cTn id="8" fill="hold" nodeType="afterGroup">
                            <p:stCondLst>
                              <p:cond delay="2000"/>
                            </p:stCondLst>
                            <p:childTnLst>
                              <p:par>
                                <p:cTn id="9" presetID="12" presetClass="entr" presetSubtype="2" fill="hold" nodeType="afterEffect">
                                  <p:stCondLst>
                                    <p:cond delay="0"/>
                                  </p:stCondLst>
                                  <p:childTnLst>
                                    <p:set>
                                      <p:cBhvr>
                                        <p:cTn id="10" dur="1" fill="hold">
                                          <p:stCondLst>
                                            <p:cond delay="0"/>
                                          </p:stCondLst>
                                        </p:cTn>
                                        <p:tgtEl>
                                          <p:spTgt spid="9228"/>
                                        </p:tgtEl>
                                        <p:attrNameLst>
                                          <p:attrName>style.visibility</p:attrName>
                                        </p:attrNameLst>
                                      </p:cBhvr>
                                      <p:to>
                                        <p:strVal val="visible"/>
                                      </p:to>
                                    </p:set>
                                    <p:animEffect transition="in" filter="slide(fromRight)">
                                      <p:cBhvr>
                                        <p:cTn id="11" dur="1000"/>
                                        <p:tgtEl>
                                          <p:spTgt spid="9228"/>
                                        </p:tgtEl>
                                      </p:cBhvr>
                                    </p:animEffect>
                                  </p:childTnLst>
                                </p:cTn>
                              </p:par>
                            </p:childTnLst>
                          </p:cTn>
                        </p:par>
                        <p:par>
                          <p:cTn id="12" fill="hold" nodeType="afterGroup">
                            <p:stCondLst>
                              <p:cond delay="3000"/>
                            </p:stCondLst>
                            <p:childTnLst>
                              <p:par>
                                <p:cTn id="13" presetID="47" presetClass="entr" presetSubtype="0" fill="hold" grpId="0" nodeType="afterEffect">
                                  <p:stCondLst>
                                    <p:cond delay="0"/>
                                  </p:stCondLst>
                                  <p:childTnLst>
                                    <p:set>
                                      <p:cBhvr>
                                        <p:cTn id="14" dur="1" fill="hold">
                                          <p:stCondLst>
                                            <p:cond delay="0"/>
                                          </p:stCondLst>
                                        </p:cTn>
                                        <p:tgtEl>
                                          <p:spTgt spid="9227"/>
                                        </p:tgtEl>
                                        <p:attrNameLst>
                                          <p:attrName>style.visibility</p:attrName>
                                        </p:attrNameLst>
                                      </p:cBhvr>
                                      <p:to>
                                        <p:strVal val="visible"/>
                                      </p:to>
                                    </p:set>
                                    <p:animEffect transition="in" filter="fade">
                                      <p:cBhvr>
                                        <p:cTn id="15" dur="1000"/>
                                        <p:tgtEl>
                                          <p:spTgt spid="9227"/>
                                        </p:tgtEl>
                                      </p:cBhvr>
                                    </p:animEffect>
                                    <p:anim calcmode="lin" valueType="num">
                                      <p:cBhvr>
                                        <p:cTn id="16" dur="1000" fill="hold"/>
                                        <p:tgtEl>
                                          <p:spTgt spid="9227"/>
                                        </p:tgtEl>
                                        <p:attrNameLst>
                                          <p:attrName>ppt_x</p:attrName>
                                        </p:attrNameLst>
                                      </p:cBhvr>
                                      <p:tavLst>
                                        <p:tav tm="0">
                                          <p:val>
                                            <p:strVal val="#ppt_x"/>
                                          </p:val>
                                        </p:tav>
                                        <p:tav tm="100000">
                                          <p:val>
                                            <p:strVal val="#ppt_x"/>
                                          </p:val>
                                        </p:tav>
                                      </p:tavLst>
                                    </p:anim>
                                    <p:anim calcmode="lin" valueType="num">
                                      <p:cBhvr>
                                        <p:cTn id="17" dur="1000" fill="hold"/>
                                        <p:tgtEl>
                                          <p:spTgt spid="92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9219"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Com’è chiamato questo sacramento? </a:t>
            </a:r>
          </a:p>
        </p:txBody>
      </p:sp>
      <p:sp>
        <p:nvSpPr>
          <p:cNvPr id="10247" name="Text Box 7"/>
          <p:cNvSpPr txBox="1">
            <a:spLocks noChangeArrowheads="1"/>
          </p:cNvSpPr>
          <p:nvPr/>
        </p:nvSpPr>
        <p:spPr bwMode="auto">
          <a:xfrm>
            <a:off x="2484438" y="2493963"/>
            <a:ext cx="6335712" cy="3911600"/>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400" b="1">
                <a:latin typeface="Disney Print" panose="00000400000000000000" pitchFamily="2" charset="0"/>
              </a:rPr>
              <a:t>In un senso profondo </a:t>
            </a:r>
          </a:p>
          <a:p>
            <a:pPr eaLnBrk="1" hangingPunct="1">
              <a:lnSpc>
                <a:spcPct val="95000"/>
              </a:lnSpc>
            </a:pPr>
            <a:r>
              <a:rPr lang="it-IT" altLang="it-IT" sz="4400" b="1">
                <a:latin typeface="Disney Print" panose="00000400000000000000" pitchFamily="2" charset="0"/>
              </a:rPr>
              <a:t>la «confessione» </a:t>
            </a:r>
          </a:p>
          <a:p>
            <a:pPr eaLnBrk="1" hangingPunct="1">
              <a:lnSpc>
                <a:spcPct val="95000"/>
              </a:lnSpc>
            </a:pPr>
            <a:r>
              <a:rPr lang="it-IT" altLang="it-IT" sz="4400" b="1">
                <a:latin typeface="Disney Print" panose="00000400000000000000" pitchFamily="2" charset="0"/>
              </a:rPr>
              <a:t>è un riconoscimento </a:t>
            </a:r>
          </a:p>
          <a:p>
            <a:pPr eaLnBrk="1" hangingPunct="1">
              <a:lnSpc>
                <a:spcPct val="95000"/>
              </a:lnSpc>
            </a:pPr>
            <a:r>
              <a:rPr lang="it-IT" altLang="it-IT" sz="4400" b="1">
                <a:latin typeface="Disney Print" panose="00000400000000000000" pitchFamily="2" charset="0"/>
              </a:rPr>
              <a:t>e una lode della santità di Dio </a:t>
            </a:r>
          </a:p>
          <a:p>
            <a:pPr eaLnBrk="1" hangingPunct="1">
              <a:lnSpc>
                <a:spcPct val="95000"/>
              </a:lnSpc>
            </a:pPr>
            <a:r>
              <a:rPr lang="it-IT" altLang="it-IT" sz="4400" b="1">
                <a:latin typeface="Disney Print" panose="00000400000000000000" pitchFamily="2" charset="0"/>
              </a:rPr>
              <a:t>e della sua misericordia verso l'uomo peccatore.</a:t>
            </a:r>
            <a:r>
              <a:rPr lang="it-IT" altLang="it-IT" sz="4400">
                <a:latin typeface="Disney Print" panose="00000400000000000000" pitchFamily="2" charset="0"/>
              </a:rPr>
              <a:t> </a:t>
            </a:r>
          </a:p>
        </p:txBody>
      </p:sp>
      <p:grpSp>
        <p:nvGrpSpPr>
          <p:cNvPr id="10250" name="Group 10"/>
          <p:cNvGrpSpPr>
            <a:grpSpLocks/>
          </p:cNvGrpSpPr>
          <p:nvPr/>
        </p:nvGrpSpPr>
        <p:grpSpPr bwMode="auto">
          <a:xfrm>
            <a:off x="128588" y="1773238"/>
            <a:ext cx="8547100" cy="3681412"/>
            <a:chOff x="81" y="1117"/>
            <a:chExt cx="5384" cy="2319"/>
          </a:xfrm>
        </p:grpSpPr>
        <p:sp>
          <p:nvSpPr>
            <p:cNvPr id="9222" name="Text Box 5"/>
            <p:cNvSpPr txBox="1">
              <a:spLocks noChangeArrowheads="1"/>
            </p:cNvSpPr>
            <p:nvPr/>
          </p:nvSpPr>
          <p:spPr bwMode="auto">
            <a:xfrm>
              <a:off x="1428" y="1117"/>
              <a:ext cx="4037" cy="40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3600" b="1">
                  <a:solidFill>
                    <a:srgbClr val="0000FF"/>
                  </a:solidFill>
                  <a:latin typeface="Disney Print" panose="00000400000000000000" pitchFamily="2" charset="0"/>
                </a:rPr>
                <a:t>SACRAMENTO DELLA CONFESSIONE</a:t>
              </a:r>
            </a:p>
          </p:txBody>
        </p:sp>
        <p:pic>
          <p:nvPicPr>
            <p:cNvPr id="9223" name="Picture 8" descr="2787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 y="1162"/>
              <a:ext cx="1338" cy="2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nodeType="afterGroup">
                            <p:stCondLst>
                              <p:cond delay="2000"/>
                            </p:stCondLst>
                            <p:childTnLst>
                              <p:par>
                                <p:cTn id="9" presetID="47" presetClass="entr" presetSubtype="0" fill="hold" nodeType="afterEffect">
                                  <p:stCondLst>
                                    <p:cond delay="0"/>
                                  </p:stCondLst>
                                  <p:childTnLst>
                                    <p:set>
                                      <p:cBhvr>
                                        <p:cTn id="10" dur="1" fill="hold">
                                          <p:stCondLst>
                                            <p:cond delay="0"/>
                                          </p:stCondLst>
                                        </p:cTn>
                                        <p:tgtEl>
                                          <p:spTgt spid="10250"/>
                                        </p:tgtEl>
                                        <p:attrNameLst>
                                          <p:attrName>style.visibility</p:attrName>
                                        </p:attrNameLst>
                                      </p:cBhvr>
                                      <p:to>
                                        <p:strVal val="visible"/>
                                      </p:to>
                                    </p:set>
                                    <p:animEffect transition="in" filter="fade">
                                      <p:cBhvr>
                                        <p:cTn id="11" dur="1000"/>
                                        <p:tgtEl>
                                          <p:spTgt spid="10250"/>
                                        </p:tgtEl>
                                      </p:cBhvr>
                                    </p:animEffect>
                                    <p:anim calcmode="lin" valueType="num">
                                      <p:cBhvr>
                                        <p:cTn id="12" dur="1000" fill="hold"/>
                                        <p:tgtEl>
                                          <p:spTgt spid="10250"/>
                                        </p:tgtEl>
                                        <p:attrNameLst>
                                          <p:attrName>ppt_x</p:attrName>
                                        </p:attrNameLst>
                                      </p:cBhvr>
                                      <p:tavLst>
                                        <p:tav tm="0">
                                          <p:val>
                                            <p:strVal val="#ppt_x"/>
                                          </p:val>
                                        </p:tav>
                                        <p:tav tm="100000">
                                          <p:val>
                                            <p:strVal val="#ppt_x"/>
                                          </p:val>
                                        </p:tav>
                                      </p:tavLst>
                                    </p:anim>
                                    <p:anim calcmode="lin" valueType="num">
                                      <p:cBhvr>
                                        <p:cTn id="13" dur="1000" fill="hold"/>
                                        <p:tgtEl>
                                          <p:spTgt spid="10250"/>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3000"/>
                            </p:stCondLst>
                            <p:childTnLst>
                              <p:par>
                                <p:cTn id="15" presetID="47" presetClass="entr" presetSubtype="0" fill="hold" grpId="0" nodeType="afterEffect">
                                  <p:stCondLst>
                                    <p:cond delay="0"/>
                                  </p:stCondLst>
                                  <p:childTnLst>
                                    <p:set>
                                      <p:cBhvr>
                                        <p:cTn id="16" dur="1" fill="hold">
                                          <p:stCondLst>
                                            <p:cond delay="0"/>
                                          </p:stCondLst>
                                        </p:cTn>
                                        <p:tgtEl>
                                          <p:spTgt spid="10247"/>
                                        </p:tgtEl>
                                        <p:attrNameLst>
                                          <p:attrName>style.visibility</p:attrName>
                                        </p:attrNameLst>
                                      </p:cBhvr>
                                      <p:to>
                                        <p:strVal val="visible"/>
                                      </p:to>
                                    </p:set>
                                    <p:animEffect transition="in" filter="fade">
                                      <p:cBhvr>
                                        <p:cTn id="17" dur="1000"/>
                                        <p:tgtEl>
                                          <p:spTgt spid="10247"/>
                                        </p:tgtEl>
                                      </p:cBhvr>
                                    </p:animEffect>
                                    <p:anim calcmode="lin" valueType="num">
                                      <p:cBhvr>
                                        <p:cTn id="18" dur="1000" fill="hold"/>
                                        <p:tgtEl>
                                          <p:spTgt spid="10247"/>
                                        </p:tgtEl>
                                        <p:attrNameLst>
                                          <p:attrName>ppt_x</p:attrName>
                                        </p:attrNameLst>
                                      </p:cBhvr>
                                      <p:tavLst>
                                        <p:tav tm="0">
                                          <p:val>
                                            <p:strVal val="#ppt_x"/>
                                          </p:val>
                                        </p:tav>
                                        <p:tav tm="100000">
                                          <p:val>
                                            <p:strVal val="#ppt_x"/>
                                          </p:val>
                                        </p:tav>
                                      </p:tavLst>
                                    </p:anim>
                                    <p:anim calcmode="lin" valueType="num">
                                      <p:cBhvr>
                                        <p:cTn id="19" dur="1000" fill="hold"/>
                                        <p:tgtEl>
                                          <p:spTgt spid="102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58000"/>
          </a:xfrm>
          <a:prstGeom prst="rect">
            <a:avLst/>
          </a:prstGeom>
          <a:gradFill rotWithShape="1">
            <a:gsLst>
              <a:gs pos="0">
                <a:srgbClr val="FFFFFF">
                  <a:alpha val="89998"/>
                </a:srgbClr>
              </a:gs>
              <a:gs pos="100000">
                <a:srgbClr val="FFFF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t-IT" altLang="it-IT">
              <a:solidFill>
                <a:srgbClr val="FFFF00"/>
              </a:solidFill>
            </a:endParaRPr>
          </a:p>
        </p:txBody>
      </p:sp>
      <p:sp>
        <p:nvSpPr>
          <p:cNvPr id="10243" name="Text Box 3"/>
          <p:cNvSpPr txBox="1">
            <a:spLocks noChangeArrowheads="1"/>
          </p:cNvSpPr>
          <p:nvPr/>
        </p:nvSpPr>
        <p:spPr bwMode="auto">
          <a:xfrm>
            <a:off x="139700" y="260350"/>
            <a:ext cx="8893175" cy="884238"/>
          </a:xfrm>
          <a:prstGeom prst="rect">
            <a:avLst/>
          </a:prstGeom>
          <a:noFill/>
          <a:ln>
            <a:noFill/>
          </a:ln>
          <a:effectLst>
            <a:outerShdw dist="35921" dir="2700000" algn="ctr" rotWithShape="0">
              <a:srgbClr val="FFFF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it-IT" altLang="it-IT" sz="5200" b="1">
                <a:solidFill>
                  <a:srgbClr val="FF0000"/>
                </a:solidFill>
                <a:latin typeface="Disney Print" panose="00000400000000000000" pitchFamily="2" charset="0"/>
              </a:rPr>
              <a:t>Com’è chiamato questo sacramento? </a:t>
            </a:r>
          </a:p>
        </p:txBody>
      </p:sp>
      <p:sp>
        <p:nvSpPr>
          <p:cNvPr id="11268" name="Text Box 4"/>
          <p:cNvSpPr txBox="1">
            <a:spLocks noChangeArrowheads="1"/>
          </p:cNvSpPr>
          <p:nvPr/>
        </p:nvSpPr>
        <p:spPr bwMode="auto">
          <a:xfrm>
            <a:off x="393700" y="2493963"/>
            <a:ext cx="5834063" cy="3568700"/>
          </a:xfrm>
          <a:prstGeom prst="rect">
            <a:avLst/>
          </a:prstGeom>
          <a:noFill/>
          <a:ln>
            <a:noFill/>
          </a:ln>
          <a:effectLst>
            <a:outerShdw dist="35921" dir="2700000" algn="ctr" rotWithShape="0">
              <a:srgbClr val="66C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5000"/>
              </a:lnSpc>
            </a:pPr>
            <a:r>
              <a:rPr lang="it-IT" altLang="it-IT" sz="4800" b="1">
                <a:latin typeface="Disney Print" panose="00000400000000000000" pitchFamily="2" charset="0"/>
              </a:rPr>
              <a:t>poiché, attraverso l'assoluzione sacramentale del sacerdote, Dio accorda al penitente «il perdono e la pace».</a:t>
            </a:r>
            <a:r>
              <a:rPr lang="it-IT" altLang="it-IT" sz="4800">
                <a:latin typeface="Disney Print" panose="00000400000000000000" pitchFamily="2" charset="0"/>
              </a:rPr>
              <a:t> </a:t>
            </a:r>
          </a:p>
        </p:txBody>
      </p:sp>
      <p:grpSp>
        <p:nvGrpSpPr>
          <p:cNvPr id="11274" name="Group 10"/>
          <p:cNvGrpSpPr>
            <a:grpSpLocks/>
          </p:cNvGrpSpPr>
          <p:nvPr/>
        </p:nvGrpSpPr>
        <p:grpSpPr bwMode="auto">
          <a:xfrm>
            <a:off x="395288" y="1700213"/>
            <a:ext cx="8424862" cy="3257550"/>
            <a:chOff x="249" y="1071"/>
            <a:chExt cx="5307" cy="2052"/>
          </a:xfrm>
        </p:grpSpPr>
        <p:sp>
          <p:nvSpPr>
            <p:cNvPr id="10246" name="Text Box 6"/>
            <p:cNvSpPr txBox="1">
              <a:spLocks noChangeArrowheads="1"/>
            </p:cNvSpPr>
            <p:nvPr/>
          </p:nvSpPr>
          <p:spPr bwMode="auto">
            <a:xfrm>
              <a:off x="249" y="1117"/>
              <a:ext cx="3266" cy="40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3600" b="1">
                  <a:solidFill>
                    <a:srgbClr val="0000FF"/>
                  </a:solidFill>
                  <a:latin typeface="Disney Print" panose="00000400000000000000" pitchFamily="2" charset="0"/>
                </a:rPr>
                <a:t>SACRAMENTO DEL PERDONO</a:t>
              </a:r>
            </a:p>
          </p:txBody>
        </p:sp>
        <p:pic>
          <p:nvPicPr>
            <p:cNvPr id="10247" name="Picture 8" descr="penitenza"/>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94" y="1071"/>
              <a:ext cx="1662"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par>
                          <p:cTn id="8" fill="hold" nodeType="afterGroup">
                            <p:stCondLst>
                              <p:cond delay="2000"/>
                            </p:stCondLst>
                            <p:childTnLst>
                              <p:par>
                                <p:cTn id="9" presetID="42" presetClass="entr" presetSubtype="0" fill="hold" nodeType="afterEffect">
                                  <p:stCondLst>
                                    <p:cond delay="0"/>
                                  </p:stCondLst>
                                  <p:childTnLst>
                                    <p:set>
                                      <p:cBhvr>
                                        <p:cTn id="10" dur="1" fill="hold">
                                          <p:stCondLst>
                                            <p:cond delay="0"/>
                                          </p:stCondLst>
                                        </p:cTn>
                                        <p:tgtEl>
                                          <p:spTgt spid="11274"/>
                                        </p:tgtEl>
                                        <p:attrNameLst>
                                          <p:attrName>style.visibility</p:attrName>
                                        </p:attrNameLst>
                                      </p:cBhvr>
                                      <p:to>
                                        <p:strVal val="visible"/>
                                      </p:to>
                                    </p:set>
                                    <p:animEffect transition="in" filter="fade">
                                      <p:cBhvr>
                                        <p:cTn id="11" dur="1000"/>
                                        <p:tgtEl>
                                          <p:spTgt spid="11274"/>
                                        </p:tgtEl>
                                      </p:cBhvr>
                                    </p:animEffect>
                                    <p:anim calcmode="lin" valueType="num">
                                      <p:cBhvr>
                                        <p:cTn id="12" dur="1000" fill="hold"/>
                                        <p:tgtEl>
                                          <p:spTgt spid="11274"/>
                                        </p:tgtEl>
                                        <p:attrNameLst>
                                          <p:attrName>ppt_x</p:attrName>
                                        </p:attrNameLst>
                                      </p:cBhvr>
                                      <p:tavLst>
                                        <p:tav tm="0">
                                          <p:val>
                                            <p:strVal val="#ppt_x"/>
                                          </p:val>
                                        </p:tav>
                                        <p:tav tm="100000">
                                          <p:val>
                                            <p:strVal val="#ppt_x"/>
                                          </p:val>
                                        </p:tav>
                                      </p:tavLst>
                                    </p:anim>
                                    <p:anim calcmode="lin" valueType="num">
                                      <p:cBhvr>
                                        <p:cTn id="13" dur="1000" fill="hold"/>
                                        <p:tgtEl>
                                          <p:spTgt spid="1127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3000"/>
                            </p:stCondLst>
                            <p:childTnLst>
                              <p:par>
                                <p:cTn id="15" presetID="47" presetClass="entr" presetSubtype="0" fill="hold" grpId="0" nodeType="after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fade">
                                      <p:cBhvr>
                                        <p:cTn id="17" dur="1000"/>
                                        <p:tgtEl>
                                          <p:spTgt spid="11268"/>
                                        </p:tgtEl>
                                      </p:cBhvr>
                                    </p:animEffect>
                                    <p:anim calcmode="lin" valueType="num">
                                      <p:cBhvr>
                                        <p:cTn id="18" dur="1000" fill="hold"/>
                                        <p:tgtEl>
                                          <p:spTgt spid="11268"/>
                                        </p:tgtEl>
                                        <p:attrNameLst>
                                          <p:attrName>ppt_x</p:attrName>
                                        </p:attrNameLst>
                                      </p:cBhvr>
                                      <p:tavLst>
                                        <p:tav tm="0">
                                          <p:val>
                                            <p:strVal val="#ppt_x"/>
                                          </p:val>
                                        </p:tav>
                                        <p:tav tm="100000">
                                          <p:val>
                                            <p:strVal val="#ppt_x"/>
                                          </p:val>
                                        </p:tav>
                                      </p:tavLst>
                                    </p:anim>
                                    <p:anim calcmode="lin" valueType="num">
                                      <p:cBhvr>
                                        <p:cTn id="19"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8" grpId="0"/>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739</TotalTime>
  <Words>1366</Words>
  <Application>Microsoft Office PowerPoint</Application>
  <PresentationFormat>Presentazione su schermo (4:3)</PresentationFormat>
  <Paragraphs>138</Paragraphs>
  <Slides>32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32</vt:i4>
      </vt:variant>
    </vt:vector>
  </HeadingPairs>
  <TitlesOfParts>
    <vt:vector size="35" baseType="lpstr">
      <vt:lpstr>Arial</vt:lpstr>
      <vt:lpstr>Disney Print</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CRS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PDR</dc:creator>
  <cp:lastModifiedBy>Pasquale De Ruvo</cp:lastModifiedBy>
  <cp:revision>18</cp:revision>
  <dcterms:created xsi:type="dcterms:W3CDTF">2008-05-29T14:38:14Z</dcterms:created>
  <dcterms:modified xsi:type="dcterms:W3CDTF">2017-06-04T17:42:13Z</dcterms:modified>
</cp:coreProperties>
</file>